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3" r:id="rId3"/>
    <p:sldId id="257" r:id="rId4"/>
    <p:sldId id="272" r:id="rId5"/>
    <p:sldId id="274" r:id="rId6"/>
    <p:sldId id="275" r:id="rId7"/>
    <p:sldId id="292" r:id="rId8"/>
    <p:sldId id="277" r:id="rId9"/>
    <p:sldId id="280" r:id="rId10"/>
    <p:sldId id="285" r:id="rId11"/>
    <p:sldId id="297" r:id="rId12"/>
    <p:sldId id="283" r:id="rId13"/>
    <p:sldId id="284" r:id="rId14"/>
    <p:sldId id="286" r:id="rId15"/>
    <p:sldId id="287" r:id="rId16"/>
    <p:sldId id="288" r:id="rId17"/>
    <p:sldId id="289" r:id="rId18"/>
    <p:sldId id="290" r:id="rId19"/>
    <p:sldId id="278" r:id="rId20"/>
    <p:sldId id="293" r:id="rId21"/>
    <p:sldId id="294" r:id="rId22"/>
    <p:sldId id="295" r:id="rId23"/>
    <p:sldId id="29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5E581E-7255-41B1-8870-EA4DEC6642FF}" type="doc">
      <dgm:prSet loTypeId="urn:microsoft.com/office/officeart/2005/8/layout/h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E35E86-B22A-4D52-80AF-CAC1A1E4BA8B}">
      <dgm:prSet phldrT="[Текст]" custT="1"/>
      <dgm:spPr/>
      <dgm:t>
        <a:bodyPr/>
        <a:lstStyle/>
        <a:p>
          <a:r>
            <a:rPr lang="ru-RU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Исправительная колония № 2</a:t>
          </a:r>
          <a:endParaRPr lang="ru-RU" sz="2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94C2770-2A25-42B9-9849-7D06E61D39D2}" type="parTrans" cxnId="{57CDF67F-8FAB-439F-93B3-12D7B9B6AB3D}">
      <dgm:prSet/>
      <dgm:spPr/>
      <dgm:t>
        <a:bodyPr/>
        <a:lstStyle/>
        <a:p>
          <a:endParaRPr lang="ru-RU"/>
        </a:p>
      </dgm:t>
    </dgm:pt>
    <dgm:pt modelId="{26B3286B-A85E-4478-9A83-CFD1E19E7F14}" type="sibTrans" cxnId="{57CDF67F-8FAB-439F-93B3-12D7B9B6AB3D}">
      <dgm:prSet/>
      <dgm:spPr/>
      <dgm:t>
        <a:bodyPr/>
        <a:lstStyle/>
        <a:p>
          <a:endParaRPr lang="ru-RU"/>
        </a:p>
      </dgm:t>
    </dgm:pt>
    <dgm:pt modelId="{F0F3A551-8B07-4F38-BC2E-73414981E629}">
      <dgm:prSet phldrT="[Текст]" custT="1"/>
      <dgm:spPr/>
      <dgm:t>
        <a:bodyPr/>
        <a:lstStyle/>
        <a:p>
          <a:r>
            <a:rPr lang="ru-RU" sz="24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Тосненский</a:t>
          </a:r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район, Ульяновка</a:t>
          </a:r>
          <a:endParaRPr lang="ru-RU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6524921-B5D9-4EF8-AD5D-8CD3D87F9C45}" type="parTrans" cxnId="{6B9BCA02-19F7-4879-87C8-D98880D42E6E}">
      <dgm:prSet/>
      <dgm:spPr/>
      <dgm:t>
        <a:bodyPr/>
        <a:lstStyle/>
        <a:p>
          <a:endParaRPr lang="ru-RU"/>
        </a:p>
      </dgm:t>
    </dgm:pt>
    <dgm:pt modelId="{E766E1C1-5573-427B-ADF6-71075FD28439}" type="sibTrans" cxnId="{6B9BCA02-19F7-4879-87C8-D98880D42E6E}">
      <dgm:prSet/>
      <dgm:spPr/>
      <dgm:t>
        <a:bodyPr/>
        <a:lstStyle/>
        <a:p>
          <a:endParaRPr lang="ru-RU"/>
        </a:p>
      </dgm:t>
    </dgm:pt>
    <dgm:pt modelId="{0207F85D-9131-4537-B7C9-7A0B6E6CED8C}">
      <dgm:prSet phldrT="[Текст]" custT="1"/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Женщины </a:t>
          </a:r>
          <a:r>
            <a: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(930)</a:t>
          </a:r>
          <a:endParaRPr lang="ru-RU" sz="24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32AB451-9015-4F1A-9927-54EA9F4FD72C}" type="parTrans" cxnId="{F61C401B-EFD2-45DF-AE4B-6471C69CF8A5}">
      <dgm:prSet/>
      <dgm:spPr/>
      <dgm:t>
        <a:bodyPr/>
        <a:lstStyle/>
        <a:p>
          <a:endParaRPr lang="ru-RU"/>
        </a:p>
      </dgm:t>
    </dgm:pt>
    <dgm:pt modelId="{963B6BB0-3BAB-429F-BFA1-6170390E1248}" type="sibTrans" cxnId="{F61C401B-EFD2-45DF-AE4B-6471C69CF8A5}">
      <dgm:prSet/>
      <dgm:spPr/>
      <dgm:t>
        <a:bodyPr/>
        <a:lstStyle/>
        <a:p>
          <a:endParaRPr lang="ru-RU"/>
        </a:p>
      </dgm:t>
    </dgm:pt>
    <dgm:pt modelId="{4F0052E8-77BD-48C3-A097-3CFFD0A04333}">
      <dgm:prSet phldrT="[Текст]" custT="1"/>
      <dgm:spPr/>
      <dgm:t>
        <a:bodyPr/>
        <a:lstStyle/>
        <a:p>
          <a:r>
            <a:rPr lang="ru-RU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Исправительная колония № 3</a:t>
          </a:r>
          <a:endParaRPr lang="ru-RU" sz="2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8A887EB-0998-4D92-97EB-3CDC2F62D6A2}" type="parTrans" cxnId="{EA969F20-DE93-4786-B4E5-C247688EA2EA}">
      <dgm:prSet/>
      <dgm:spPr/>
      <dgm:t>
        <a:bodyPr/>
        <a:lstStyle/>
        <a:p>
          <a:endParaRPr lang="ru-RU"/>
        </a:p>
      </dgm:t>
    </dgm:pt>
    <dgm:pt modelId="{9407657E-7B67-4D9C-8D85-5303114559F9}" type="sibTrans" cxnId="{EA969F20-DE93-4786-B4E5-C247688EA2EA}">
      <dgm:prSet/>
      <dgm:spPr/>
      <dgm:t>
        <a:bodyPr/>
        <a:lstStyle/>
        <a:p>
          <a:endParaRPr lang="ru-RU"/>
        </a:p>
      </dgm:t>
    </dgm:pt>
    <dgm:pt modelId="{5DC60A6C-BE18-4D3C-8F53-35F27CC9D460}">
      <dgm:prSet phldrT="[Текст]"/>
      <dgm:spPr/>
      <dgm:t>
        <a:bodyPr/>
        <a:lstStyle/>
        <a:p>
          <a:r>
            <a:rPr lang="ru-RU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Тосненский</a:t>
          </a:r>
          <a:r>
            <a: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район, </a:t>
          </a:r>
          <a:r>
            <a:rPr lang="ru-RU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Форносово</a:t>
          </a:r>
          <a:endParaRPr lang="ru-RU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6538485-93DA-4ADE-9D9D-44DDC72E9AEA}" type="parTrans" cxnId="{AC970204-A1ED-421B-90B0-08B342CBF6ED}">
      <dgm:prSet/>
      <dgm:spPr/>
      <dgm:t>
        <a:bodyPr/>
        <a:lstStyle/>
        <a:p>
          <a:endParaRPr lang="ru-RU"/>
        </a:p>
      </dgm:t>
    </dgm:pt>
    <dgm:pt modelId="{F28C8040-4803-412D-8A64-5C4BEB39FB6E}" type="sibTrans" cxnId="{AC970204-A1ED-421B-90B0-08B342CBF6ED}">
      <dgm:prSet/>
      <dgm:spPr/>
      <dgm:t>
        <a:bodyPr/>
        <a:lstStyle/>
        <a:p>
          <a:endParaRPr lang="ru-RU"/>
        </a:p>
      </dgm:t>
    </dgm:pt>
    <dgm:pt modelId="{BCD2D973-B531-4FAE-A984-AAC6733938D1}">
      <dgm:prSet phldrT="[Текст]"/>
      <dgm:spPr/>
      <dgm:t>
        <a:bodyPr/>
        <a:lstStyle/>
        <a:p>
          <a:r>
            <a: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Мужчины, рецидивисты </a:t>
          </a:r>
          <a:r>
            <a: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(1500)</a:t>
          </a:r>
          <a:endParaRPr lang="ru-RU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E40521A-4BBB-418E-AFAE-FBE96B10DB5E}" type="parTrans" cxnId="{CB372F59-156E-44EB-B77B-6B977C0D8DB9}">
      <dgm:prSet/>
      <dgm:spPr/>
      <dgm:t>
        <a:bodyPr/>
        <a:lstStyle/>
        <a:p>
          <a:endParaRPr lang="ru-RU"/>
        </a:p>
      </dgm:t>
    </dgm:pt>
    <dgm:pt modelId="{9AC6BED0-EA97-4704-9F18-2EFC4F079740}" type="sibTrans" cxnId="{CB372F59-156E-44EB-B77B-6B977C0D8DB9}">
      <dgm:prSet/>
      <dgm:spPr/>
      <dgm:t>
        <a:bodyPr/>
        <a:lstStyle/>
        <a:p>
          <a:endParaRPr lang="ru-RU"/>
        </a:p>
      </dgm:t>
    </dgm:pt>
    <dgm:pt modelId="{12BE09D3-EA4F-43F3-A851-84DD93D9624D}">
      <dgm:prSet phldrT="[Текст]" custT="1"/>
      <dgm:spPr/>
      <dgm:t>
        <a:bodyPr/>
        <a:lstStyle/>
        <a:p>
          <a:r>
            <a:rPr lang="ru-RU" sz="2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Исправительная колония № 4</a:t>
          </a:r>
          <a:endParaRPr lang="ru-RU" sz="2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2E1AD1F-A74A-4F46-BA04-859EA7C58723}" type="parTrans" cxnId="{C4EEBFD3-B6FC-446F-8D93-81778619C82E}">
      <dgm:prSet/>
      <dgm:spPr/>
      <dgm:t>
        <a:bodyPr/>
        <a:lstStyle/>
        <a:p>
          <a:endParaRPr lang="ru-RU"/>
        </a:p>
      </dgm:t>
    </dgm:pt>
    <dgm:pt modelId="{54237783-3B29-487D-9FD3-51AEE774B3B1}" type="sibTrans" cxnId="{C4EEBFD3-B6FC-446F-8D93-81778619C82E}">
      <dgm:prSet/>
      <dgm:spPr/>
      <dgm:t>
        <a:bodyPr/>
        <a:lstStyle/>
        <a:p>
          <a:endParaRPr lang="ru-RU"/>
        </a:p>
      </dgm:t>
    </dgm:pt>
    <dgm:pt modelId="{73D89439-5957-4367-850B-20E43F1D1A59}">
      <dgm:prSet phldrT="[Текст]"/>
      <dgm:spPr/>
      <dgm:t>
        <a:bodyPr/>
        <a:lstStyle/>
        <a:p>
          <a:r>
            <a:rPr lang="ru-RU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Тосненский</a:t>
          </a:r>
          <a:r>
            <a: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район, </a:t>
          </a:r>
          <a:r>
            <a:rPr lang="ru-RU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Форносово</a:t>
          </a:r>
          <a:endParaRPr lang="ru-RU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0549615-A604-46D1-B804-4EB5C298B229}" type="parTrans" cxnId="{56673B69-58FC-4522-A84F-749BE6D81DC7}">
      <dgm:prSet/>
      <dgm:spPr/>
      <dgm:t>
        <a:bodyPr/>
        <a:lstStyle/>
        <a:p>
          <a:endParaRPr lang="ru-RU"/>
        </a:p>
      </dgm:t>
    </dgm:pt>
    <dgm:pt modelId="{9DBE28C4-A25F-40F5-BA80-E64FDFB27A65}" type="sibTrans" cxnId="{56673B69-58FC-4522-A84F-749BE6D81DC7}">
      <dgm:prSet/>
      <dgm:spPr/>
      <dgm:t>
        <a:bodyPr/>
        <a:lstStyle/>
        <a:p>
          <a:endParaRPr lang="ru-RU"/>
        </a:p>
      </dgm:t>
    </dgm:pt>
    <dgm:pt modelId="{D7A5A222-D720-468B-9403-2E3DEDD34378}">
      <dgm:prSet phldrT="[Текст]"/>
      <dgm:spPr/>
      <dgm:t>
        <a:bodyPr/>
        <a:lstStyle/>
        <a:p>
          <a:r>
            <a: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Мужчины, впервые </a:t>
          </a:r>
          <a:r>
            <a: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(1300)</a:t>
          </a:r>
          <a:endParaRPr lang="ru-RU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6324811-4FBA-42FB-B2CE-D38783FB437F}" type="parTrans" cxnId="{949E616B-ACAF-4C2D-B03B-D28BEC85AFE0}">
      <dgm:prSet/>
      <dgm:spPr/>
      <dgm:t>
        <a:bodyPr/>
        <a:lstStyle/>
        <a:p>
          <a:endParaRPr lang="ru-RU"/>
        </a:p>
      </dgm:t>
    </dgm:pt>
    <dgm:pt modelId="{5787CB3A-6402-49BD-8DAD-D192088B97BF}" type="sibTrans" cxnId="{949E616B-ACAF-4C2D-B03B-D28BEC85AFE0}">
      <dgm:prSet/>
      <dgm:spPr/>
      <dgm:t>
        <a:bodyPr/>
        <a:lstStyle/>
        <a:p>
          <a:endParaRPr lang="ru-RU"/>
        </a:p>
      </dgm:t>
    </dgm:pt>
    <dgm:pt modelId="{6AC88FA4-8276-4BDC-8D8B-77649916797A}" type="pres">
      <dgm:prSet presAssocID="{E05E581E-7255-41B1-8870-EA4DEC6642F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B535A5-3337-4396-BDF7-DBB188D7F06F}" type="pres">
      <dgm:prSet presAssocID="{37E35E86-B22A-4D52-80AF-CAC1A1E4BA8B}" presName="composite" presStyleCnt="0"/>
      <dgm:spPr/>
    </dgm:pt>
    <dgm:pt modelId="{2DC24CA0-4BEA-4F93-B11F-B3930C7B8AE1}" type="pres">
      <dgm:prSet presAssocID="{37E35E86-B22A-4D52-80AF-CAC1A1E4BA8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3E2B1D-8443-4F3C-8EC2-AC9A4660EB04}" type="pres">
      <dgm:prSet presAssocID="{37E35E86-B22A-4D52-80AF-CAC1A1E4BA8B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5BDF03-AB61-4A9E-BC6F-0B58B0ED53EB}" type="pres">
      <dgm:prSet presAssocID="{26B3286B-A85E-4478-9A83-CFD1E19E7F14}" presName="space" presStyleCnt="0"/>
      <dgm:spPr/>
    </dgm:pt>
    <dgm:pt modelId="{2918EB18-D8A4-47EA-8110-3F57428B5B35}" type="pres">
      <dgm:prSet presAssocID="{4F0052E8-77BD-48C3-A097-3CFFD0A04333}" presName="composite" presStyleCnt="0"/>
      <dgm:spPr/>
    </dgm:pt>
    <dgm:pt modelId="{13103D5C-BC87-4ED8-A043-6F645E3A111E}" type="pres">
      <dgm:prSet presAssocID="{4F0052E8-77BD-48C3-A097-3CFFD0A0433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0309EF-EECF-44DF-9779-F7CFFEAA1115}" type="pres">
      <dgm:prSet presAssocID="{4F0052E8-77BD-48C3-A097-3CFFD0A04333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2A75BA-1DBF-4ABC-B313-C6CC9E1EB43F}" type="pres">
      <dgm:prSet presAssocID="{9407657E-7B67-4D9C-8D85-5303114559F9}" presName="space" presStyleCnt="0"/>
      <dgm:spPr/>
    </dgm:pt>
    <dgm:pt modelId="{CB615062-734F-4B1C-9B7D-F28E0537DDD3}" type="pres">
      <dgm:prSet presAssocID="{12BE09D3-EA4F-43F3-A851-84DD93D9624D}" presName="composite" presStyleCnt="0"/>
      <dgm:spPr/>
    </dgm:pt>
    <dgm:pt modelId="{EA5819B9-6C24-42BC-BED8-C4B5D1147621}" type="pres">
      <dgm:prSet presAssocID="{12BE09D3-EA4F-43F3-A851-84DD93D9624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F5C696-1771-41DF-9BA8-AA0B5C849BCD}" type="pres">
      <dgm:prSet presAssocID="{12BE09D3-EA4F-43F3-A851-84DD93D9624D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7C8892-DD13-4A9F-87A0-4346804F1F3F}" type="presOf" srcId="{73D89439-5957-4367-850B-20E43F1D1A59}" destId="{2EF5C696-1771-41DF-9BA8-AA0B5C849BCD}" srcOrd="0" destOrd="0" presId="urn:microsoft.com/office/officeart/2005/8/layout/hList1"/>
    <dgm:cxn modelId="{1A6DCFAF-3AE4-495E-BCC4-12BB8CE42DB6}" type="presOf" srcId="{12BE09D3-EA4F-43F3-A851-84DD93D9624D}" destId="{EA5819B9-6C24-42BC-BED8-C4B5D1147621}" srcOrd="0" destOrd="0" presId="urn:microsoft.com/office/officeart/2005/8/layout/hList1"/>
    <dgm:cxn modelId="{25C90875-DE4A-49E7-BD96-BD4F6A83B6A0}" type="presOf" srcId="{BCD2D973-B531-4FAE-A984-AAC6733938D1}" destId="{EA0309EF-EECF-44DF-9779-F7CFFEAA1115}" srcOrd="0" destOrd="1" presId="urn:microsoft.com/office/officeart/2005/8/layout/hList1"/>
    <dgm:cxn modelId="{EA969F20-DE93-4786-B4E5-C247688EA2EA}" srcId="{E05E581E-7255-41B1-8870-EA4DEC6642FF}" destId="{4F0052E8-77BD-48C3-A097-3CFFD0A04333}" srcOrd="1" destOrd="0" parTransId="{08A887EB-0998-4D92-97EB-3CDC2F62D6A2}" sibTransId="{9407657E-7B67-4D9C-8D85-5303114559F9}"/>
    <dgm:cxn modelId="{57CDF67F-8FAB-439F-93B3-12D7B9B6AB3D}" srcId="{E05E581E-7255-41B1-8870-EA4DEC6642FF}" destId="{37E35E86-B22A-4D52-80AF-CAC1A1E4BA8B}" srcOrd="0" destOrd="0" parTransId="{A94C2770-2A25-42B9-9849-7D06E61D39D2}" sibTransId="{26B3286B-A85E-4478-9A83-CFD1E19E7F14}"/>
    <dgm:cxn modelId="{202A2F76-6424-4550-A562-FD8469F401B6}" type="presOf" srcId="{5DC60A6C-BE18-4D3C-8F53-35F27CC9D460}" destId="{EA0309EF-EECF-44DF-9779-F7CFFEAA1115}" srcOrd="0" destOrd="0" presId="urn:microsoft.com/office/officeart/2005/8/layout/hList1"/>
    <dgm:cxn modelId="{949E616B-ACAF-4C2D-B03B-D28BEC85AFE0}" srcId="{12BE09D3-EA4F-43F3-A851-84DD93D9624D}" destId="{D7A5A222-D720-468B-9403-2E3DEDD34378}" srcOrd="1" destOrd="0" parTransId="{C6324811-4FBA-42FB-B2CE-D38783FB437F}" sibTransId="{5787CB3A-6402-49BD-8DAD-D192088B97BF}"/>
    <dgm:cxn modelId="{C4EEBFD3-B6FC-446F-8D93-81778619C82E}" srcId="{E05E581E-7255-41B1-8870-EA4DEC6642FF}" destId="{12BE09D3-EA4F-43F3-A851-84DD93D9624D}" srcOrd="2" destOrd="0" parTransId="{92E1AD1F-A74A-4F46-BA04-859EA7C58723}" sibTransId="{54237783-3B29-487D-9FD3-51AEE774B3B1}"/>
    <dgm:cxn modelId="{60416EDC-EE2B-41C9-BF9C-81F68A9D3D85}" type="presOf" srcId="{F0F3A551-8B07-4F38-BC2E-73414981E629}" destId="{EC3E2B1D-8443-4F3C-8EC2-AC9A4660EB04}" srcOrd="0" destOrd="0" presId="urn:microsoft.com/office/officeart/2005/8/layout/hList1"/>
    <dgm:cxn modelId="{990D2FD2-FEB9-4D8F-963E-C92B0EB3663C}" type="presOf" srcId="{37E35E86-B22A-4D52-80AF-CAC1A1E4BA8B}" destId="{2DC24CA0-4BEA-4F93-B11F-B3930C7B8AE1}" srcOrd="0" destOrd="0" presId="urn:microsoft.com/office/officeart/2005/8/layout/hList1"/>
    <dgm:cxn modelId="{56673B69-58FC-4522-A84F-749BE6D81DC7}" srcId="{12BE09D3-EA4F-43F3-A851-84DD93D9624D}" destId="{73D89439-5957-4367-850B-20E43F1D1A59}" srcOrd="0" destOrd="0" parTransId="{E0549615-A604-46D1-B804-4EB5C298B229}" sibTransId="{9DBE28C4-A25F-40F5-BA80-E64FDFB27A65}"/>
    <dgm:cxn modelId="{CB372F59-156E-44EB-B77B-6B977C0D8DB9}" srcId="{4F0052E8-77BD-48C3-A097-3CFFD0A04333}" destId="{BCD2D973-B531-4FAE-A984-AAC6733938D1}" srcOrd="1" destOrd="0" parTransId="{9E40521A-4BBB-418E-AFAE-FBE96B10DB5E}" sibTransId="{9AC6BED0-EA97-4704-9F18-2EFC4F079740}"/>
    <dgm:cxn modelId="{DCAEB5E9-CD9F-4AD9-8A96-053AE9260E1D}" type="presOf" srcId="{D7A5A222-D720-468B-9403-2E3DEDD34378}" destId="{2EF5C696-1771-41DF-9BA8-AA0B5C849BCD}" srcOrd="0" destOrd="1" presId="urn:microsoft.com/office/officeart/2005/8/layout/hList1"/>
    <dgm:cxn modelId="{EC3ADB45-327C-4AC3-9EC4-0752E07F8BAA}" type="presOf" srcId="{E05E581E-7255-41B1-8870-EA4DEC6642FF}" destId="{6AC88FA4-8276-4BDC-8D8B-77649916797A}" srcOrd="0" destOrd="0" presId="urn:microsoft.com/office/officeart/2005/8/layout/hList1"/>
    <dgm:cxn modelId="{FD71D677-D890-45EA-A3F3-A494BEB37F05}" type="presOf" srcId="{4F0052E8-77BD-48C3-A097-3CFFD0A04333}" destId="{13103D5C-BC87-4ED8-A043-6F645E3A111E}" srcOrd="0" destOrd="0" presId="urn:microsoft.com/office/officeart/2005/8/layout/hList1"/>
    <dgm:cxn modelId="{AC970204-A1ED-421B-90B0-08B342CBF6ED}" srcId="{4F0052E8-77BD-48C3-A097-3CFFD0A04333}" destId="{5DC60A6C-BE18-4D3C-8F53-35F27CC9D460}" srcOrd="0" destOrd="0" parTransId="{D6538485-93DA-4ADE-9D9D-44DDC72E9AEA}" sibTransId="{F28C8040-4803-412D-8A64-5C4BEB39FB6E}"/>
    <dgm:cxn modelId="{F61C401B-EFD2-45DF-AE4B-6471C69CF8A5}" srcId="{37E35E86-B22A-4D52-80AF-CAC1A1E4BA8B}" destId="{0207F85D-9131-4537-B7C9-7A0B6E6CED8C}" srcOrd="1" destOrd="0" parTransId="{B32AB451-9015-4F1A-9927-54EA9F4FD72C}" sibTransId="{963B6BB0-3BAB-429F-BFA1-6170390E1248}"/>
    <dgm:cxn modelId="{02BDD9E6-26C7-430F-A8C1-DA66ED39D3A1}" type="presOf" srcId="{0207F85D-9131-4537-B7C9-7A0B6E6CED8C}" destId="{EC3E2B1D-8443-4F3C-8EC2-AC9A4660EB04}" srcOrd="0" destOrd="1" presId="urn:microsoft.com/office/officeart/2005/8/layout/hList1"/>
    <dgm:cxn modelId="{6B9BCA02-19F7-4879-87C8-D98880D42E6E}" srcId="{37E35E86-B22A-4D52-80AF-CAC1A1E4BA8B}" destId="{F0F3A551-8B07-4F38-BC2E-73414981E629}" srcOrd="0" destOrd="0" parTransId="{46524921-B5D9-4EF8-AD5D-8CD3D87F9C45}" sibTransId="{E766E1C1-5573-427B-ADF6-71075FD28439}"/>
    <dgm:cxn modelId="{CED03B15-C9D5-4E65-80AE-7E19430C2B0F}" type="presParOf" srcId="{6AC88FA4-8276-4BDC-8D8B-77649916797A}" destId="{32B535A5-3337-4396-BDF7-DBB188D7F06F}" srcOrd="0" destOrd="0" presId="urn:microsoft.com/office/officeart/2005/8/layout/hList1"/>
    <dgm:cxn modelId="{A7E9F703-1B2F-47E8-9D54-555DBE3B982D}" type="presParOf" srcId="{32B535A5-3337-4396-BDF7-DBB188D7F06F}" destId="{2DC24CA0-4BEA-4F93-B11F-B3930C7B8AE1}" srcOrd="0" destOrd="0" presId="urn:microsoft.com/office/officeart/2005/8/layout/hList1"/>
    <dgm:cxn modelId="{9E7F4289-E56E-4BCA-8D94-77815D27E6AC}" type="presParOf" srcId="{32B535A5-3337-4396-BDF7-DBB188D7F06F}" destId="{EC3E2B1D-8443-4F3C-8EC2-AC9A4660EB04}" srcOrd="1" destOrd="0" presId="urn:microsoft.com/office/officeart/2005/8/layout/hList1"/>
    <dgm:cxn modelId="{D881CEEB-9A07-414C-BC98-F0467BF8A703}" type="presParOf" srcId="{6AC88FA4-8276-4BDC-8D8B-77649916797A}" destId="{8B5BDF03-AB61-4A9E-BC6F-0B58B0ED53EB}" srcOrd="1" destOrd="0" presId="urn:microsoft.com/office/officeart/2005/8/layout/hList1"/>
    <dgm:cxn modelId="{3E0B6E0C-9B30-4E4C-897D-903E92DC8A59}" type="presParOf" srcId="{6AC88FA4-8276-4BDC-8D8B-77649916797A}" destId="{2918EB18-D8A4-47EA-8110-3F57428B5B35}" srcOrd="2" destOrd="0" presId="urn:microsoft.com/office/officeart/2005/8/layout/hList1"/>
    <dgm:cxn modelId="{4E90125A-5FD4-46D4-9037-13E60B04AD98}" type="presParOf" srcId="{2918EB18-D8A4-47EA-8110-3F57428B5B35}" destId="{13103D5C-BC87-4ED8-A043-6F645E3A111E}" srcOrd="0" destOrd="0" presId="urn:microsoft.com/office/officeart/2005/8/layout/hList1"/>
    <dgm:cxn modelId="{7BA88A32-0677-401C-BBD6-884280467FB0}" type="presParOf" srcId="{2918EB18-D8A4-47EA-8110-3F57428B5B35}" destId="{EA0309EF-EECF-44DF-9779-F7CFFEAA1115}" srcOrd="1" destOrd="0" presId="urn:microsoft.com/office/officeart/2005/8/layout/hList1"/>
    <dgm:cxn modelId="{BC9C5EA1-6139-4A6F-AD71-38E207B6F076}" type="presParOf" srcId="{6AC88FA4-8276-4BDC-8D8B-77649916797A}" destId="{422A75BA-1DBF-4ABC-B313-C6CC9E1EB43F}" srcOrd="3" destOrd="0" presId="urn:microsoft.com/office/officeart/2005/8/layout/hList1"/>
    <dgm:cxn modelId="{28C6A346-E342-4DEB-AF12-10468CD95002}" type="presParOf" srcId="{6AC88FA4-8276-4BDC-8D8B-77649916797A}" destId="{CB615062-734F-4B1C-9B7D-F28E0537DDD3}" srcOrd="4" destOrd="0" presId="urn:microsoft.com/office/officeart/2005/8/layout/hList1"/>
    <dgm:cxn modelId="{9C6428C6-D1F9-43AC-A8A7-1821B71A2F3E}" type="presParOf" srcId="{CB615062-734F-4B1C-9B7D-F28E0537DDD3}" destId="{EA5819B9-6C24-42BC-BED8-C4B5D1147621}" srcOrd="0" destOrd="0" presId="urn:microsoft.com/office/officeart/2005/8/layout/hList1"/>
    <dgm:cxn modelId="{1A75CAE1-5EF8-4FF0-B56B-E2BA170D3324}" type="presParOf" srcId="{CB615062-734F-4B1C-9B7D-F28E0537DDD3}" destId="{2EF5C696-1771-41DF-9BA8-AA0B5C849BC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5E581E-7255-41B1-8870-EA4DEC6642FF}" type="doc">
      <dgm:prSet loTypeId="urn:microsoft.com/office/officeart/2005/8/layout/h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E35E86-B22A-4D52-80AF-CAC1A1E4BA8B}">
      <dgm:prSet phldrT="[Текст]" custT="1"/>
      <dgm:spPr/>
      <dgm:t>
        <a:bodyPr/>
        <a:lstStyle/>
        <a:p>
          <a:r>
            <a:rPr lang="ru-RU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СИЗО № 2</a:t>
          </a:r>
          <a:endParaRPr lang="ru-RU" sz="3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94C2770-2A25-42B9-9849-7D06E61D39D2}" type="parTrans" cxnId="{57CDF67F-8FAB-439F-93B3-12D7B9B6AB3D}">
      <dgm:prSet/>
      <dgm:spPr/>
      <dgm:t>
        <a:bodyPr/>
        <a:lstStyle/>
        <a:p>
          <a:endParaRPr lang="ru-RU"/>
        </a:p>
      </dgm:t>
    </dgm:pt>
    <dgm:pt modelId="{26B3286B-A85E-4478-9A83-CFD1E19E7F14}" type="sibTrans" cxnId="{57CDF67F-8FAB-439F-93B3-12D7B9B6AB3D}">
      <dgm:prSet/>
      <dgm:spPr/>
      <dgm:t>
        <a:bodyPr/>
        <a:lstStyle/>
        <a:p>
          <a:endParaRPr lang="ru-RU"/>
        </a:p>
      </dgm:t>
    </dgm:pt>
    <dgm:pt modelId="{0207F85D-9131-4537-B7C9-7A0B6E6CED8C}">
      <dgm:prSet phldrT="[Текст]" custT="1"/>
      <dgm:spPr/>
      <dgm:t>
        <a:bodyPr/>
        <a:lstStyle/>
        <a:p>
          <a:r>
            <a:rPr lang="ru-RU" sz="3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Мужчины </a:t>
          </a:r>
          <a:r>
            <a:rPr lang="ru-RU" sz="3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(150)</a:t>
          </a:r>
          <a:endParaRPr lang="ru-RU" sz="30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32AB451-9015-4F1A-9927-54EA9F4FD72C}" type="parTrans" cxnId="{F61C401B-EFD2-45DF-AE4B-6471C69CF8A5}">
      <dgm:prSet/>
      <dgm:spPr/>
      <dgm:t>
        <a:bodyPr/>
        <a:lstStyle/>
        <a:p>
          <a:endParaRPr lang="ru-RU"/>
        </a:p>
      </dgm:t>
    </dgm:pt>
    <dgm:pt modelId="{963B6BB0-3BAB-429F-BFA1-6170390E1248}" type="sibTrans" cxnId="{F61C401B-EFD2-45DF-AE4B-6471C69CF8A5}">
      <dgm:prSet/>
      <dgm:spPr/>
      <dgm:t>
        <a:bodyPr/>
        <a:lstStyle/>
        <a:p>
          <a:endParaRPr lang="ru-RU"/>
        </a:p>
      </dgm:t>
    </dgm:pt>
    <dgm:pt modelId="{4F0052E8-77BD-48C3-A097-3CFFD0A04333}">
      <dgm:prSet phldrT="[Текст]" custT="1"/>
      <dgm:spPr/>
      <dgm:t>
        <a:bodyPr/>
        <a:lstStyle/>
        <a:p>
          <a:r>
            <a:rPr lang="ru-RU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СИЗО № 3</a:t>
          </a:r>
          <a:endParaRPr lang="ru-RU" sz="3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8A887EB-0998-4D92-97EB-3CDC2F62D6A2}" type="parTrans" cxnId="{EA969F20-DE93-4786-B4E5-C247688EA2EA}">
      <dgm:prSet/>
      <dgm:spPr/>
      <dgm:t>
        <a:bodyPr/>
        <a:lstStyle/>
        <a:p>
          <a:endParaRPr lang="ru-RU"/>
        </a:p>
      </dgm:t>
    </dgm:pt>
    <dgm:pt modelId="{9407657E-7B67-4D9C-8D85-5303114559F9}" type="sibTrans" cxnId="{EA969F20-DE93-4786-B4E5-C247688EA2EA}">
      <dgm:prSet/>
      <dgm:spPr/>
      <dgm:t>
        <a:bodyPr/>
        <a:lstStyle/>
        <a:p>
          <a:endParaRPr lang="ru-RU"/>
        </a:p>
      </dgm:t>
    </dgm:pt>
    <dgm:pt modelId="{5DC60A6C-BE18-4D3C-8F53-35F27CC9D460}">
      <dgm:prSet phldrT="[Текст]" custT="1"/>
      <dgm:spPr/>
      <dgm:t>
        <a:bodyPr/>
        <a:lstStyle/>
        <a:p>
          <a:r>
            <a:rPr lang="ru-RU" sz="3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Выборг</a:t>
          </a:r>
          <a:endParaRPr lang="ru-RU" sz="3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6538485-93DA-4ADE-9D9D-44DDC72E9AEA}" type="parTrans" cxnId="{AC970204-A1ED-421B-90B0-08B342CBF6ED}">
      <dgm:prSet/>
      <dgm:spPr/>
      <dgm:t>
        <a:bodyPr/>
        <a:lstStyle/>
        <a:p>
          <a:endParaRPr lang="ru-RU"/>
        </a:p>
      </dgm:t>
    </dgm:pt>
    <dgm:pt modelId="{F28C8040-4803-412D-8A64-5C4BEB39FB6E}" type="sibTrans" cxnId="{AC970204-A1ED-421B-90B0-08B342CBF6ED}">
      <dgm:prSet/>
      <dgm:spPr/>
      <dgm:t>
        <a:bodyPr/>
        <a:lstStyle/>
        <a:p>
          <a:endParaRPr lang="ru-RU"/>
        </a:p>
      </dgm:t>
    </dgm:pt>
    <dgm:pt modelId="{BCD2D973-B531-4FAE-A984-AAC6733938D1}">
      <dgm:prSet phldrT="[Текст]" custT="1"/>
      <dgm:spPr/>
      <dgm:t>
        <a:bodyPr/>
        <a:lstStyle/>
        <a:p>
          <a:r>
            <a:rPr lang="ru-RU" sz="3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Мужчины </a:t>
          </a:r>
          <a:r>
            <a:rPr lang="ru-RU" sz="3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(550)</a:t>
          </a:r>
          <a:endParaRPr lang="ru-RU" sz="30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E40521A-4BBB-418E-AFAE-FBE96B10DB5E}" type="parTrans" cxnId="{CB372F59-156E-44EB-B77B-6B977C0D8DB9}">
      <dgm:prSet/>
      <dgm:spPr/>
      <dgm:t>
        <a:bodyPr/>
        <a:lstStyle/>
        <a:p>
          <a:endParaRPr lang="ru-RU"/>
        </a:p>
      </dgm:t>
    </dgm:pt>
    <dgm:pt modelId="{9AC6BED0-EA97-4704-9F18-2EFC4F079740}" type="sibTrans" cxnId="{CB372F59-156E-44EB-B77B-6B977C0D8DB9}">
      <dgm:prSet/>
      <dgm:spPr/>
      <dgm:t>
        <a:bodyPr/>
        <a:lstStyle/>
        <a:p>
          <a:endParaRPr lang="ru-RU"/>
        </a:p>
      </dgm:t>
    </dgm:pt>
    <dgm:pt modelId="{12BE09D3-EA4F-43F3-A851-84DD93D9624D}">
      <dgm:prSet phldrT="[Текст]" custT="1"/>
      <dgm:spPr/>
      <dgm:t>
        <a:bodyPr/>
        <a:lstStyle/>
        <a:p>
          <a:r>
            <a:rPr lang="ru-RU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СИЗО № 6</a:t>
          </a:r>
          <a:endParaRPr lang="ru-RU" sz="3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2E1AD1F-A74A-4F46-BA04-859EA7C58723}" type="parTrans" cxnId="{C4EEBFD3-B6FC-446F-8D93-81778619C82E}">
      <dgm:prSet/>
      <dgm:spPr/>
      <dgm:t>
        <a:bodyPr/>
        <a:lstStyle/>
        <a:p>
          <a:endParaRPr lang="ru-RU"/>
        </a:p>
      </dgm:t>
    </dgm:pt>
    <dgm:pt modelId="{54237783-3B29-487D-9FD3-51AEE774B3B1}" type="sibTrans" cxnId="{C4EEBFD3-B6FC-446F-8D93-81778619C82E}">
      <dgm:prSet/>
      <dgm:spPr/>
      <dgm:t>
        <a:bodyPr/>
        <a:lstStyle/>
        <a:p>
          <a:endParaRPr lang="ru-RU"/>
        </a:p>
      </dgm:t>
    </dgm:pt>
    <dgm:pt modelId="{73D89439-5957-4367-850B-20E43F1D1A59}">
      <dgm:prSet phldrT="[Текст]" custT="1"/>
      <dgm:spPr/>
      <dgm:t>
        <a:bodyPr/>
        <a:lstStyle/>
        <a:p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Ломоносовский район, </a:t>
          </a:r>
          <a:r>
            <a:rPr lang="ru-RU" sz="28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Горелово</a:t>
          </a:r>
          <a:endParaRPr lang="ru-RU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0549615-A604-46D1-B804-4EB5C298B229}" type="parTrans" cxnId="{56673B69-58FC-4522-A84F-749BE6D81DC7}">
      <dgm:prSet/>
      <dgm:spPr/>
      <dgm:t>
        <a:bodyPr/>
        <a:lstStyle/>
        <a:p>
          <a:endParaRPr lang="ru-RU"/>
        </a:p>
      </dgm:t>
    </dgm:pt>
    <dgm:pt modelId="{9DBE28C4-A25F-40F5-BA80-E64FDFB27A65}" type="sibTrans" cxnId="{56673B69-58FC-4522-A84F-749BE6D81DC7}">
      <dgm:prSet/>
      <dgm:spPr/>
      <dgm:t>
        <a:bodyPr/>
        <a:lstStyle/>
        <a:p>
          <a:endParaRPr lang="ru-RU"/>
        </a:p>
      </dgm:t>
    </dgm:pt>
    <dgm:pt modelId="{D7A5A222-D720-468B-9403-2E3DEDD34378}">
      <dgm:prSet phldrT="[Текст]" custT="1"/>
      <dgm:spPr/>
      <dgm:t>
        <a:bodyPr/>
        <a:lstStyle/>
        <a:p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Мужчины </a:t>
          </a:r>
          <a:r>
            <a:rPr lang="ru-RU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(1250)</a:t>
          </a:r>
          <a:endParaRPr lang="ru-RU" sz="28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6324811-4FBA-42FB-B2CE-D38783FB437F}" type="parTrans" cxnId="{949E616B-ACAF-4C2D-B03B-D28BEC85AFE0}">
      <dgm:prSet/>
      <dgm:spPr/>
      <dgm:t>
        <a:bodyPr/>
        <a:lstStyle/>
        <a:p>
          <a:endParaRPr lang="ru-RU"/>
        </a:p>
      </dgm:t>
    </dgm:pt>
    <dgm:pt modelId="{5787CB3A-6402-49BD-8DAD-D192088B97BF}" type="sibTrans" cxnId="{949E616B-ACAF-4C2D-B03B-D28BEC85AFE0}">
      <dgm:prSet/>
      <dgm:spPr/>
      <dgm:t>
        <a:bodyPr/>
        <a:lstStyle/>
        <a:p>
          <a:endParaRPr lang="ru-RU"/>
        </a:p>
      </dgm:t>
    </dgm:pt>
    <dgm:pt modelId="{5033153D-6E58-45E7-B442-1D937DAD4A28}">
      <dgm:prSet phldrT="[Текст]" custT="1"/>
      <dgm:spPr/>
      <dgm:t>
        <a:bodyPr/>
        <a:lstStyle/>
        <a:p>
          <a:r>
            <a:rPr lang="ru-RU" sz="3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Тихвин</a:t>
          </a:r>
          <a:endParaRPr lang="ru-RU" sz="3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722C217-8C52-4698-B942-2E744C9E7CB0}" type="parTrans" cxnId="{2CC1115D-E731-4665-B56E-A677B4B5AEAF}">
      <dgm:prSet/>
      <dgm:spPr/>
      <dgm:t>
        <a:bodyPr/>
        <a:lstStyle/>
        <a:p>
          <a:endParaRPr lang="ru-RU"/>
        </a:p>
      </dgm:t>
    </dgm:pt>
    <dgm:pt modelId="{5E9FC343-6812-46CB-8BF9-51A3E52E48C4}" type="sibTrans" cxnId="{2CC1115D-E731-4665-B56E-A677B4B5AEAF}">
      <dgm:prSet/>
      <dgm:spPr/>
      <dgm:t>
        <a:bodyPr/>
        <a:lstStyle/>
        <a:p>
          <a:endParaRPr lang="ru-RU"/>
        </a:p>
      </dgm:t>
    </dgm:pt>
    <dgm:pt modelId="{D3572083-1BFC-4885-A0B4-EC0F542E5B32}">
      <dgm:prSet phldrT="[Текст]" custT="1"/>
      <dgm:spPr/>
      <dgm:t>
        <a:bodyPr/>
        <a:lstStyle/>
        <a:p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C761CAA-C278-467F-BDFD-97D14E5B15D4}" type="parTrans" cxnId="{9BEBEB34-93A7-4A28-8365-E61388EB0664}">
      <dgm:prSet/>
      <dgm:spPr/>
      <dgm:t>
        <a:bodyPr/>
        <a:lstStyle/>
        <a:p>
          <a:endParaRPr lang="ru-RU"/>
        </a:p>
      </dgm:t>
    </dgm:pt>
    <dgm:pt modelId="{E392543A-3460-415E-9199-0EFCE53A8D23}" type="sibTrans" cxnId="{9BEBEB34-93A7-4A28-8365-E61388EB0664}">
      <dgm:prSet/>
      <dgm:spPr/>
      <dgm:t>
        <a:bodyPr/>
        <a:lstStyle/>
        <a:p>
          <a:endParaRPr lang="ru-RU"/>
        </a:p>
      </dgm:t>
    </dgm:pt>
    <dgm:pt modelId="{4650EA63-D9F7-409B-87DA-808DA659DA80}">
      <dgm:prSet phldrT="[Текст]" custT="1"/>
      <dgm:spPr/>
      <dgm:t>
        <a:bodyPr/>
        <a:lstStyle/>
        <a:p>
          <a:endParaRPr lang="ru-RU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264EAAF-C904-4F52-A385-E80A88B73B01}" type="parTrans" cxnId="{0C9CFACF-8C2F-40FC-A979-40D3ACF98CDA}">
      <dgm:prSet/>
      <dgm:spPr/>
      <dgm:t>
        <a:bodyPr/>
        <a:lstStyle/>
        <a:p>
          <a:endParaRPr lang="ru-RU"/>
        </a:p>
      </dgm:t>
    </dgm:pt>
    <dgm:pt modelId="{58A7FE39-581A-4910-B8DD-EFD2F3E71FAF}" type="sibTrans" cxnId="{0C9CFACF-8C2F-40FC-A979-40D3ACF98CDA}">
      <dgm:prSet/>
      <dgm:spPr/>
      <dgm:t>
        <a:bodyPr/>
        <a:lstStyle/>
        <a:p>
          <a:endParaRPr lang="ru-RU"/>
        </a:p>
      </dgm:t>
    </dgm:pt>
    <dgm:pt modelId="{8E42A877-20F9-47FF-A75C-BB89D6A4C716}">
      <dgm:prSet phldrT="[Текст]" custT="1"/>
      <dgm:spPr/>
      <dgm:t>
        <a:bodyPr/>
        <a:lstStyle/>
        <a:p>
          <a:endParaRPr lang="ru-RU" sz="2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0D62A6D-2087-4AC9-B788-94BFE73A9CB5}" type="parTrans" cxnId="{728F66BC-A411-4DAB-9D32-BA758678DFF2}">
      <dgm:prSet/>
      <dgm:spPr/>
      <dgm:t>
        <a:bodyPr/>
        <a:lstStyle/>
        <a:p>
          <a:endParaRPr lang="ru-RU"/>
        </a:p>
      </dgm:t>
    </dgm:pt>
    <dgm:pt modelId="{13425244-846C-4602-AC95-229490987F1C}" type="sibTrans" cxnId="{728F66BC-A411-4DAB-9D32-BA758678DFF2}">
      <dgm:prSet/>
      <dgm:spPr/>
      <dgm:t>
        <a:bodyPr/>
        <a:lstStyle/>
        <a:p>
          <a:endParaRPr lang="ru-RU"/>
        </a:p>
      </dgm:t>
    </dgm:pt>
    <dgm:pt modelId="{6AC88FA4-8276-4BDC-8D8B-77649916797A}" type="pres">
      <dgm:prSet presAssocID="{E05E581E-7255-41B1-8870-EA4DEC6642F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B535A5-3337-4396-BDF7-DBB188D7F06F}" type="pres">
      <dgm:prSet presAssocID="{37E35E86-B22A-4D52-80AF-CAC1A1E4BA8B}" presName="composite" presStyleCnt="0"/>
      <dgm:spPr/>
    </dgm:pt>
    <dgm:pt modelId="{2DC24CA0-4BEA-4F93-B11F-B3930C7B8AE1}" type="pres">
      <dgm:prSet presAssocID="{37E35E86-B22A-4D52-80AF-CAC1A1E4BA8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3E2B1D-8443-4F3C-8EC2-AC9A4660EB04}" type="pres">
      <dgm:prSet presAssocID="{37E35E86-B22A-4D52-80AF-CAC1A1E4BA8B}" presName="desTx" presStyleLbl="alignAccFollowNode1" presStyleIdx="0" presStyleCnt="3" custLinFactNeighborX="-14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5BDF03-AB61-4A9E-BC6F-0B58B0ED53EB}" type="pres">
      <dgm:prSet presAssocID="{26B3286B-A85E-4478-9A83-CFD1E19E7F14}" presName="space" presStyleCnt="0"/>
      <dgm:spPr/>
    </dgm:pt>
    <dgm:pt modelId="{2918EB18-D8A4-47EA-8110-3F57428B5B35}" type="pres">
      <dgm:prSet presAssocID="{4F0052E8-77BD-48C3-A097-3CFFD0A04333}" presName="composite" presStyleCnt="0"/>
      <dgm:spPr/>
    </dgm:pt>
    <dgm:pt modelId="{13103D5C-BC87-4ED8-A043-6F645E3A111E}" type="pres">
      <dgm:prSet presAssocID="{4F0052E8-77BD-48C3-A097-3CFFD0A0433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0309EF-EECF-44DF-9779-F7CFFEAA1115}" type="pres">
      <dgm:prSet presAssocID="{4F0052E8-77BD-48C3-A097-3CFFD0A04333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2A75BA-1DBF-4ABC-B313-C6CC9E1EB43F}" type="pres">
      <dgm:prSet presAssocID="{9407657E-7B67-4D9C-8D85-5303114559F9}" presName="space" presStyleCnt="0"/>
      <dgm:spPr/>
    </dgm:pt>
    <dgm:pt modelId="{CB615062-734F-4B1C-9B7D-F28E0537DDD3}" type="pres">
      <dgm:prSet presAssocID="{12BE09D3-EA4F-43F3-A851-84DD93D9624D}" presName="composite" presStyleCnt="0"/>
      <dgm:spPr/>
    </dgm:pt>
    <dgm:pt modelId="{EA5819B9-6C24-42BC-BED8-C4B5D1147621}" type="pres">
      <dgm:prSet presAssocID="{12BE09D3-EA4F-43F3-A851-84DD93D9624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F5C696-1771-41DF-9BA8-AA0B5C849BCD}" type="pres">
      <dgm:prSet presAssocID="{12BE09D3-EA4F-43F3-A851-84DD93D9624D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49ECFE-9A87-4E73-902F-923E05945A5E}" type="presOf" srcId="{4F0052E8-77BD-48C3-A097-3CFFD0A04333}" destId="{13103D5C-BC87-4ED8-A043-6F645E3A111E}" srcOrd="0" destOrd="0" presId="urn:microsoft.com/office/officeart/2005/8/layout/hList1"/>
    <dgm:cxn modelId="{796920E3-7F61-4375-A560-A102329841B7}" type="presOf" srcId="{D3572083-1BFC-4885-A0B4-EC0F542E5B32}" destId="{EA0309EF-EECF-44DF-9779-F7CFFEAA1115}" srcOrd="0" destOrd="0" presId="urn:microsoft.com/office/officeart/2005/8/layout/hList1"/>
    <dgm:cxn modelId="{AC970204-A1ED-421B-90B0-08B342CBF6ED}" srcId="{4F0052E8-77BD-48C3-A097-3CFFD0A04333}" destId="{5DC60A6C-BE18-4D3C-8F53-35F27CC9D460}" srcOrd="1" destOrd="0" parTransId="{D6538485-93DA-4ADE-9D9D-44DDC72E9AEA}" sibTransId="{F28C8040-4803-412D-8A64-5C4BEB39FB6E}"/>
    <dgm:cxn modelId="{2CC1115D-E731-4665-B56E-A677B4B5AEAF}" srcId="{37E35E86-B22A-4D52-80AF-CAC1A1E4BA8B}" destId="{5033153D-6E58-45E7-B442-1D937DAD4A28}" srcOrd="1" destOrd="0" parTransId="{8722C217-8C52-4698-B942-2E744C9E7CB0}" sibTransId="{5E9FC343-6812-46CB-8BF9-51A3E52E48C4}"/>
    <dgm:cxn modelId="{949E616B-ACAF-4C2D-B03B-D28BEC85AFE0}" srcId="{12BE09D3-EA4F-43F3-A851-84DD93D9624D}" destId="{D7A5A222-D720-468B-9403-2E3DEDD34378}" srcOrd="2" destOrd="0" parTransId="{C6324811-4FBA-42FB-B2CE-D38783FB437F}" sibTransId="{5787CB3A-6402-49BD-8DAD-D192088B97BF}"/>
    <dgm:cxn modelId="{B7B23026-5481-4018-8EE8-C953F730FB2F}" type="presOf" srcId="{8E42A877-20F9-47FF-A75C-BB89D6A4C716}" destId="{2EF5C696-1771-41DF-9BA8-AA0B5C849BCD}" srcOrd="0" destOrd="0" presId="urn:microsoft.com/office/officeart/2005/8/layout/hList1"/>
    <dgm:cxn modelId="{CB372F59-156E-44EB-B77B-6B977C0D8DB9}" srcId="{4F0052E8-77BD-48C3-A097-3CFFD0A04333}" destId="{BCD2D973-B531-4FAE-A984-AAC6733938D1}" srcOrd="2" destOrd="0" parTransId="{9E40521A-4BBB-418E-AFAE-FBE96B10DB5E}" sibTransId="{9AC6BED0-EA97-4704-9F18-2EFC4F079740}"/>
    <dgm:cxn modelId="{126B5D2A-85D0-4DAB-A5DA-479DA17C9354}" type="presOf" srcId="{4650EA63-D9F7-409B-87DA-808DA659DA80}" destId="{EC3E2B1D-8443-4F3C-8EC2-AC9A4660EB04}" srcOrd="0" destOrd="0" presId="urn:microsoft.com/office/officeart/2005/8/layout/hList1"/>
    <dgm:cxn modelId="{56673B69-58FC-4522-A84F-749BE6D81DC7}" srcId="{12BE09D3-EA4F-43F3-A851-84DD93D9624D}" destId="{73D89439-5957-4367-850B-20E43F1D1A59}" srcOrd="1" destOrd="0" parTransId="{E0549615-A604-46D1-B804-4EB5C298B229}" sibTransId="{9DBE28C4-A25F-40F5-BA80-E64FDFB27A65}"/>
    <dgm:cxn modelId="{4CE75756-6FB5-4579-8F54-A55516DD97BB}" type="presOf" srcId="{5033153D-6E58-45E7-B442-1D937DAD4A28}" destId="{EC3E2B1D-8443-4F3C-8EC2-AC9A4660EB04}" srcOrd="0" destOrd="1" presId="urn:microsoft.com/office/officeart/2005/8/layout/hList1"/>
    <dgm:cxn modelId="{9BEBEB34-93A7-4A28-8365-E61388EB0664}" srcId="{4F0052E8-77BD-48C3-A097-3CFFD0A04333}" destId="{D3572083-1BFC-4885-A0B4-EC0F542E5B32}" srcOrd="0" destOrd="0" parTransId="{7C761CAA-C278-467F-BDFD-97D14E5B15D4}" sibTransId="{E392543A-3460-415E-9199-0EFCE53A8D23}"/>
    <dgm:cxn modelId="{57CDF67F-8FAB-439F-93B3-12D7B9B6AB3D}" srcId="{E05E581E-7255-41B1-8870-EA4DEC6642FF}" destId="{37E35E86-B22A-4D52-80AF-CAC1A1E4BA8B}" srcOrd="0" destOrd="0" parTransId="{A94C2770-2A25-42B9-9849-7D06E61D39D2}" sibTransId="{26B3286B-A85E-4478-9A83-CFD1E19E7F14}"/>
    <dgm:cxn modelId="{FDF97CB0-7C1B-47A0-8AE9-B86AF83F1D3C}" type="presOf" srcId="{0207F85D-9131-4537-B7C9-7A0B6E6CED8C}" destId="{EC3E2B1D-8443-4F3C-8EC2-AC9A4660EB04}" srcOrd="0" destOrd="2" presId="urn:microsoft.com/office/officeart/2005/8/layout/hList1"/>
    <dgm:cxn modelId="{0C9CFACF-8C2F-40FC-A979-40D3ACF98CDA}" srcId="{37E35E86-B22A-4D52-80AF-CAC1A1E4BA8B}" destId="{4650EA63-D9F7-409B-87DA-808DA659DA80}" srcOrd="0" destOrd="0" parTransId="{1264EAAF-C904-4F52-A385-E80A88B73B01}" sibTransId="{58A7FE39-581A-4910-B8DD-EFD2F3E71FAF}"/>
    <dgm:cxn modelId="{F61C401B-EFD2-45DF-AE4B-6471C69CF8A5}" srcId="{37E35E86-B22A-4D52-80AF-CAC1A1E4BA8B}" destId="{0207F85D-9131-4537-B7C9-7A0B6E6CED8C}" srcOrd="2" destOrd="0" parTransId="{B32AB451-9015-4F1A-9927-54EA9F4FD72C}" sibTransId="{963B6BB0-3BAB-429F-BFA1-6170390E1248}"/>
    <dgm:cxn modelId="{9EE0F61C-2442-4B11-A1EF-F6F8EB247733}" type="presOf" srcId="{37E35E86-B22A-4D52-80AF-CAC1A1E4BA8B}" destId="{2DC24CA0-4BEA-4F93-B11F-B3930C7B8AE1}" srcOrd="0" destOrd="0" presId="urn:microsoft.com/office/officeart/2005/8/layout/hList1"/>
    <dgm:cxn modelId="{C4EEBFD3-B6FC-446F-8D93-81778619C82E}" srcId="{E05E581E-7255-41B1-8870-EA4DEC6642FF}" destId="{12BE09D3-EA4F-43F3-A851-84DD93D9624D}" srcOrd="2" destOrd="0" parTransId="{92E1AD1F-A74A-4F46-BA04-859EA7C58723}" sibTransId="{54237783-3B29-487D-9FD3-51AEE774B3B1}"/>
    <dgm:cxn modelId="{778D5E5B-9D15-45EC-941A-721D29E1C85F}" type="presOf" srcId="{5DC60A6C-BE18-4D3C-8F53-35F27CC9D460}" destId="{EA0309EF-EECF-44DF-9779-F7CFFEAA1115}" srcOrd="0" destOrd="1" presId="urn:microsoft.com/office/officeart/2005/8/layout/hList1"/>
    <dgm:cxn modelId="{728F66BC-A411-4DAB-9D32-BA758678DFF2}" srcId="{12BE09D3-EA4F-43F3-A851-84DD93D9624D}" destId="{8E42A877-20F9-47FF-A75C-BB89D6A4C716}" srcOrd="0" destOrd="0" parTransId="{B0D62A6D-2087-4AC9-B788-94BFE73A9CB5}" sibTransId="{13425244-846C-4602-AC95-229490987F1C}"/>
    <dgm:cxn modelId="{1CB7773E-0B17-40A0-B2C0-30E9EFFBFC62}" type="presOf" srcId="{E05E581E-7255-41B1-8870-EA4DEC6642FF}" destId="{6AC88FA4-8276-4BDC-8D8B-77649916797A}" srcOrd="0" destOrd="0" presId="urn:microsoft.com/office/officeart/2005/8/layout/hList1"/>
    <dgm:cxn modelId="{EA969F20-DE93-4786-B4E5-C247688EA2EA}" srcId="{E05E581E-7255-41B1-8870-EA4DEC6642FF}" destId="{4F0052E8-77BD-48C3-A097-3CFFD0A04333}" srcOrd="1" destOrd="0" parTransId="{08A887EB-0998-4D92-97EB-3CDC2F62D6A2}" sibTransId="{9407657E-7B67-4D9C-8D85-5303114559F9}"/>
    <dgm:cxn modelId="{86993EE7-6F97-4785-BFCC-8BCD08DC8A5C}" type="presOf" srcId="{D7A5A222-D720-468B-9403-2E3DEDD34378}" destId="{2EF5C696-1771-41DF-9BA8-AA0B5C849BCD}" srcOrd="0" destOrd="2" presId="urn:microsoft.com/office/officeart/2005/8/layout/hList1"/>
    <dgm:cxn modelId="{6131899E-18C2-4BB6-B1F4-6692A845C1CB}" type="presOf" srcId="{73D89439-5957-4367-850B-20E43F1D1A59}" destId="{2EF5C696-1771-41DF-9BA8-AA0B5C849BCD}" srcOrd="0" destOrd="1" presId="urn:microsoft.com/office/officeart/2005/8/layout/hList1"/>
    <dgm:cxn modelId="{C38C209E-492A-4BA8-B238-C405A5598152}" type="presOf" srcId="{BCD2D973-B531-4FAE-A984-AAC6733938D1}" destId="{EA0309EF-EECF-44DF-9779-F7CFFEAA1115}" srcOrd="0" destOrd="2" presId="urn:microsoft.com/office/officeart/2005/8/layout/hList1"/>
    <dgm:cxn modelId="{69C7D09D-0D20-4A85-BFEF-BE63B6A46531}" type="presOf" srcId="{12BE09D3-EA4F-43F3-A851-84DD93D9624D}" destId="{EA5819B9-6C24-42BC-BED8-C4B5D1147621}" srcOrd="0" destOrd="0" presId="urn:microsoft.com/office/officeart/2005/8/layout/hList1"/>
    <dgm:cxn modelId="{774B5E14-FCEC-414B-8233-BC6079A6F416}" type="presParOf" srcId="{6AC88FA4-8276-4BDC-8D8B-77649916797A}" destId="{32B535A5-3337-4396-BDF7-DBB188D7F06F}" srcOrd="0" destOrd="0" presId="urn:microsoft.com/office/officeart/2005/8/layout/hList1"/>
    <dgm:cxn modelId="{FEB3C351-9E86-4B81-B3DB-A0376C797CAF}" type="presParOf" srcId="{32B535A5-3337-4396-BDF7-DBB188D7F06F}" destId="{2DC24CA0-4BEA-4F93-B11F-B3930C7B8AE1}" srcOrd="0" destOrd="0" presId="urn:microsoft.com/office/officeart/2005/8/layout/hList1"/>
    <dgm:cxn modelId="{3D79E6D4-FC77-476C-86F1-5B56A81FA379}" type="presParOf" srcId="{32B535A5-3337-4396-BDF7-DBB188D7F06F}" destId="{EC3E2B1D-8443-4F3C-8EC2-AC9A4660EB04}" srcOrd="1" destOrd="0" presId="urn:microsoft.com/office/officeart/2005/8/layout/hList1"/>
    <dgm:cxn modelId="{CC0D56FA-C6C7-449D-90A9-8CED4A94FF8D}" type="presParOf" srcId="{6AC88FA4-8276-4BDC-8D8B-77649916797A}" destId="{8B5BDF03-AB61-4A9E-BC6F-0B58B0ED53EB}" srcOrd="1" destOrd="0" presId="urn:microsoft.com/office/officeart/2005/8/layout/hList1"/>
    <dgm:cxn modelId="{6F19853A-F3A0-495E-8D84-CCB6E9E83CC6}" type="presParOf" srcId="{6AC88FA4-8276-4BDC-8D8B-77649916797A}" destId="{2918EB18-D8A4-47EA-8110-3F57428B5B35}" srcOrd="2" destOrd="0" presId="urn:microsoft.com/office/officeart/2005/8/layout/hList1"/>
    <dgm:cxn modelId="{7916B2FB-B32B-4359-BD50-595086990C98}" type="presParOf" srcId="{2918EB18-D8A4-47EA-8110-3F57428B5B35}" destId="{13103D5C-BC87-4ED8-A043-6F645E3A111E}" srcOrd="0" destOrd="0" presId="urn:microsoft.com/office/officeart/2005/8/layout/hList1"/>
    <dgm:cxn modelId="{71810695-9589-4E76-A485-9F032887242A}" type="presParOf" srcId="{2918EB18-D8A4-47EA-8110-3F57428B5B35}" destId="{EA0309EF-EECF-44DF-9779-F7CFFEAA1115}" srcOrd="1" destOrd="0" presId="urn:microsoft.com/office/officeart/2005/8/layout/hList1"/>
    <dgm:cxn modelId="{97089023-F29F-4C08-AD28-9D12ECC1B20D}" type="presParOf" srcId="{6AC88FA4-8276-4BDC-8D8B-77649916797A}" destId="{422A75BA-1DBF-4ABC-B313-C6CC9E1EB43F}" srcOrd="3" destOrd="0" presId="urn:microsoft.com/office/officeart/2005/8/layout/hList1"/>
    <dgm:cxn modelId="{01C005A9-3CFD-493B-83AD-7C59E709F0F8}" type="presParOf" srcId="{6AC88FA4-8276-4BDC-8D8B-77649916797A}" destId="{CB615062-734F-4B1C-9B7D-F28E0537DDD3}" srcOrd="4" destOrd="0" presId="urn:microsoft.com/office/officeart/2005/8/layout/hList1"/>
    <dgm:cxn modelId="{431363DC-B149-4AEF-A7C5-93D8A4A359D2}" type="presParOf" srcId="{CB615062-734F-4B1C-9B7D-F28E0537DDD3}" destId="{EA5819B9-6C24-42BC-BED8-C4B5D1147621}" srcOrd="0" destOrd="0" presId="urn:microsoft.com/office/officeart/2005/8/layout/hList1"/>
    <dgm:cxn modelId="{B7C62460-3305-4D90-8BCE-52E76AD3C159}" type="presParOf" srcId="{CB615062-734F-4B1C-9B7D-F28E0537DDD3}" destId="{2EF5C696-1771-41DF-9BA8-AA0B5C849BC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C95CA6-D88C-4C94-B3D4-A6071C85F21E}" type="doc">
      <dgm:prSet loTypeId="urn:microsoft.com/office/officeart/2005/8/layout/vList6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5C5E89-8FA9-43AE-BC56-6822DB4EB9CB}">
      <dgm:prSet phldrT="[Текст]" custT="1"/>
      <dgm:spPr/>
      <dgm:t>
        <a:bodyPr/>
        <a:lstStyle/>
        <a:p>
          <a:r>
            <a:rPr lang="ru-RU" sz="3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Изоляторы временного содержания</a:t>
          </a:r>
          <a:endParaRPr lang="ru-RU" sz="3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56550B7-230C-4BFC-B632-368E4769B0E5}" type="parTrans" cxnId="{7EFF9152-E4E9-4982-A593-430475DB5AB5}">
      <dgm:prSet/>
      <dgm:spPr/>
      <dgm:t>
        <a:bodyPr/>
        <a:lstStyle/>
        <a:p>
          <a:endParaRPr lang="ru-RU"/>
        </a:p>
      </dgm:t>
    </dgm:pt>
    <dgm:pt modelId="{3CDF9A9F-D973-46C2-82D2-E9148BFFF452}" type="sibTrans" cxnId="{7EFF9152-E4E9-4982-A593-430475DB5AB5}">
      <dgm:prSet/>
      <dgm:spPr/>
      <dgm:t>
        <a:bodyPr/>
        <a:lstStyle/>
        <a:p>
          <a:endParaRPr lang="ru-RU"/>
        </a:p>
      </dgm:t>
    </dgm:pt>
    <dgm:pt modelId="{3C9CE4C8-FACB-463A-9A3C-312B726091ED}">
      <dgm:prSet phldrT="[Текст]" custT="1"/>
      <dgm:spPr/>
      <dgm:t>
        <a:bodyPr/>
        <a:lstStyle/>
        <a:p>
          <a:pPr algn="ctr"/>
          <a:r>
            <a:rPr lang="ru-RU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каждом районе при управлении (отделе) полиции</a:t>
          </a:r>
          <a:endParaRPr lang="ru-RU" sz="3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D9D6BCE-56FD-49B1-946E-4827EEA7E679}" type="sibTrans" cxnId="{2459BEAD-023D-4AAD-923D-CCBAF8270A99}">
      <dgm:prSet/>
      <dgm:spPr/>
      <dgm:t>
        <a:bodyPr/>
        <a:lstStyle/>
        <a:p>
          <a:endParaRPr lang="ru-RU"/>
        </a:p>
      </dgm:t>
    </dgm:pt>
    <dgm:pt modelId="{75379D07-435C-4BDF-81AD-177AA578ED28}" type="parTrans" cxnId="{2459BEAD-023D-4AAD-923D-CCBAF8270A99}">
      <dgm:prSet/>
      <dgm:spPr/>
      <dgm:t>
        <a:bodyPr/>
        <a:lstStyle/>
        <a:p>
          <a:endParaRPr lang="ru-RU"/>
        </a:p>
      </dgm:t>
    </dgm:pt>
    <dgm:pt modelId="{13C66DD4-BC79-4F5F-965B-45BD88AA7E9C}">
      <dgm:prSet phldrT="[Текст]" custT="1"/>
      <dgm:spPr/>
      <dgm:t>
        <a:bodyPr/>
        <a:lstStyle/>
        <a:p>
          <a:pPr algn="ctr"/>
          <a:endParaRPr lang="ru-RU" sz="3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1581B7F-B439-424F-8989-077CDE84F20A}" type="parTrans" cxnId="{2BE7A5FA-5062-42F5-9D31-BA47B0B876AA}">
      <dgm:prSet/>
      <dgm:spPr/>
    </dgm:pt>
    <dgm:pt modelId="{82B17EDD-44DD-40DD-AA22-189E8292833C}" type="sibTrans" cxnId="{2BE7A5FA-5062-42F5-9D31-BA47B0B876AA}">
      <dgm:prSet/>
      <dgm:spPr/>
    </dgm:pt>
    <dgm:pt modelId="{F4AA9B1F-256E-4A89-B4FC-C248E642DECE}" type="pres">
      <dgm:prSet presAssocID="{CBC95CA6-D88C-4C94-B3D4-A6071C85F21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FBF55BF-731F-46B3-87B6-C37D7376649F}" type="pres">
      <dgm:prSet presAssocID="{FD5C5E89-8FA9-43AE-BC56-6822DB4EB9CB}" presName="linNode" presStyleCnt="0"/>
      <dgm:spPr/>
    </dgm:pt>
    <dgm:pt modelId="{DDC2413B-210E-4367-9026-F70E2B8DCB1E}" type="pres">
      <dgm:prSet presAssocID="{FD5C5E89-8FA9-43AE-BC56-6822DB4EB9CB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FF8749-D199-4B16-94F0-D1D872E0A3B2}" type="pres">
      <dgm:prSet presAssocID="{FD5C5E89-8FA9-43AE-BC56-6822DB4EB9CB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7BDAE4-F1B9-4530-AA2D-096043E79CD7}" type="presOf" srcId="{FD5C5E89-8FA9-43AE-BC56-6822DB4EB9CB}" destId="{DDC2413B-210E-4367-9026-F70E2B8DCB1E}" srcOrd="0" destOrd="0" presId="urn:microsoft.com/office/officeart/2005/8/layout/vList6"/>
    <dgm:cxn modelId="{CAD857E6-3ED6-4853-9E5C-C711FCD65D9C}" type="presOf" srcId="{13C66DD4-BC79-4F5F-965B-45BD88AA7E9C}" destId="{25FF8749-D199-4B16-94F0-D1D872E0A3B2}" srcOrd="0" destOrd="0" presId="urn:microsoft.com/office/officeart/2005/8/layout/vList6"/>
    <dgm:cxn modelId="{06FFA26F-4AF9-4136-B4C4-9F54282680C6}" type="presOf" srcId="{3C9CE4C8-FACB-463A-9A3C-312B726091ED}" destId="{25FF8749-D199-4B16-94F0-D1D872E0A3B2}" srcOrd="0" destOrd="1" presId="urn:microsoft.com/office/officeart/2005/8/layout/vList6"/>
    <dgm:cxn modelId="{2BE7A5FA-5062-42F5-9D31-BA47B0B876AA}" srcId="{FD5C5E89-8FA9-43AE-BC56-6822DB4EB9CB}" destId="{13C66DD4-BC79-4F5F-965B-45BD88AA7E9C}" srcOrd="0" destOrd="0" parTransId="{C1581B7F-B439-424F-8989-077CDE84F20A}" sibTransId="{82B17EDD-44DD-40DD-AA22-189E8292833C}"/>
    <dgm:cxn modelId="{3F6BA53C-18A4-4273-A6DD-9B37102C0CF9}" type="presOf" srcId="{CBC95CA6-D88C-4C94-B3D4-A6071C85F21E}" destId="{F4AA9B1F-256E-4A89-B4FC-C248E642DECE}" srcOrd="0" destOrd="0" presId="urn:microsoft.com/office/officeart/2005/8/layout/vList6"/>
    <dgm:cxn modelId="{7EFF9152-E4E9-4982-A593-430475DB5AB5}" srcId="{CBC95CA6-D88C-4C94-B3D4-A6071C85F21E}" destId="{FD5C5E89-8FA9-43AE-BC56-6822DB4EB9CB}" srcOrd="0" destOrd="0" parTransId="{356550B7-230C-4BFC-B632-368E4769B0E5}" sibTransId="{3CDF9A9F-D973-46C2-82D2-E9148BFFF452}"/>
    <dgm:cxn modelId="{2459BEAD-023D-4AAD-923D-CCBAF8270A99}" srcId="{FD5C5E89-8FA9-43AE-BC56-6822DB4EB9CB}" destId="{3C9CE4C8-FACB-463A-9A3C-312B726091ED}" srcOrd="1" destOrd="0" parTransId="{75379D07-435C-4BDF-81AD-177AA578ED28}" sibTransId="{7D9D6BCE-56FD-49B1-946E-4827EEA7E679}"/>
    <dgm:cxn modelId="{00FAF516-3BF4-4C76-B6CC-2753AA6FF024}" type="presParOf" srcId="{F4AA9B1F-256E-4A89-B4FC-C248E642DECE}" destId="{4FBF55BF-731F-46B3-87B6-C37D7376649F}" srcOrd="0" destOrd="0" presId="urn:microsoft.com/office/officeart/2005/8/layout/vList6"/>
    <dgm:cxn modelId="{F00C206E-2451-4869-B6F7-DD6564C8F54E}" type="presParOf" srcId="{4FBF55BF-731F-46B3-87B6-C37D7376649F}" destId="{DDC2413B-210E-4367-9026-F70E2B8DCB1E}" srcOrd="0" destOrd="0" presId="urn:microsoft.com/office/officeart/2005/8/layout/vList6"/>
    <dgm:cxn modelId="{0311F6BC-D3ED-47E0-972D-75A49EB21E63}" type="presParOf" srcId="{4FBF55BF-731F-46B3-87B6-C37D7376649F}" destId="{25FF8749-D199-4B16-94F0-D1D872E0A3B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C24CA0-4BEA-4F93-B11F-B3930C7B8AE1}">
      <dsp:nvSpPr>
        <dsp:cNvPr id="0" name=""/>
        <dsp:cNvSpPr/>
      </dsp:nvSpPr>
      <dsp:spPr>
        <a:xfrm>
          <a:off x="3516" y="42501"/>
          <a:ext cx="3428404" cy="9335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Исправительная колония № 2</a:t>
          </a:r>
          <a:endParaRPr lang="ru-RU" sz="2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516" y="42501"/>
        <a:ext cx="3428404" cy="933525"/>
      </dsp:txXfrm>
    </dsp:sp>
    <dsp:sp modelId="{EC3E2B1D-8443-4F3C-8EC2-AC9A4660EB04}">
      <dsp:nvSpPr>
        <dsp:cNvPr id="0" name=""/>
        <dsp:cNvSpPr/>
      </dsp:nvSpPr>
      <dsp:spPr>
        <a:xfrm>
          <a:off x="3516" y="976027"/>
          <a:ext cx="3428404" cy="138210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Тосненский</a:t>
          </a: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район, Ульяновка</a:t>
          </a:r>
          <a:endParaRPr lang="ru-RU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Женщины </a:t>
          </a:r>
          <a:r>
            <a:rPr lang="ru-RU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(930)</a:t>
          </a:r>
          <a:endParaRPr lang="ru-RU" sz="24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516" y="976027"/>
        <a:ext cx="3428404" cy="1382107"/>
      </dsp:txXfrm>
    </dsp:sp>
    <dsp:sp modelId="{13103D5C-BC87-4ED8-A043-6F645E3A111E}">
      <dsp:nvSpPr>
        <dsp:cNvPr id="0" name=""/>
        <dsp:cNvSpPr/>
      </dsp:nvSpPr>
      <dsp:spPr>
        <a:xfrm>
          <a:off x="3911897" y="42501"/>
          <a:ext cx="3428404" cy="9335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Исправительная колония № 3</a:t>
          </a:r>
          <a:endParaRPr lang="ru-RU" sz="2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911897" y="42501"/>
        <a:ext cx="3428404" cy="933525"/>
      </dsp:txXfrm>
    </dsp:sp>
    <dsp:sp modelId="{EA0309EF-EECF-44DF-9779-F7CFFEAA1115}">
      <dsp:nvSpPr>
        <dsp:cNvPr id="0" name=""/>
        <dsp:cNvSpPr/>
      </dsp:nvSpPr>
      <dsp:spPr>
        <a:xfrm>
          <a:off x="3911897" y="976027"/>
          <a:ext cx="3428404" cy="138210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Тосненский</a:t>
          </a:r>
          <a:r>
            <a:rPr lang="ru-RU" sz="19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район, </a:t>
          </a:r>
          <a:r>
            <a:rPr lang="ru-RU" sz="1900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Форносово</a:t>
          </a:r>
          <a:endParaRPr lang="ru-RU" sz="19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Мужчины, рецидивисты </a:t>
          </a:r>
          <a:r>
            <a:rPr lang="ru-RU" sz="19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(1500)</a:t>
          </a:r>
          <a:endParaRPr lang="ru-RU" sz="19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911897" y="976027"/>
        <a:ext cx="3428404" cy="1382107"/>
      </dsp:txXfrm>
    </dsp:sp>
    <dsp:sp modelId="{EA5819B9-6C24-42BC-BED8-C4B5D1147621}">
      <dsp:nvSpPr>
        <dsp:cNvPr id="0" name=""/>
        <dsp:cNvSpPr/>
      </dsp:nvSpPr>
      <dsp:spPr>
        <a:xfrm>
          <a:off x="7820279" y="42501"/>
          <a:ext cx="3428404" cy="9335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Исправительная колония № 4</a:t>
          </a:r>
          <a:endParaRPr lang="ru-RU" sz="2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820279" y="42501"/>
        <a:ext cx="3428404" cy="933525"/>
      </dsp:txXfrm>
    </dsp:sp>
    <dsp:sp modelId="{2EF5C696-1771-41DF-9BA8-AA0B5C849BCD}">
      <dsp:nvSpPr>
        <dsp:cNvPr id="0" name=""/>
        <dsp:cNvSpPr/>
      </dsp:nvSpPr>
      <dsp:spPr>
        <a:xfrm>
          <a:off x="7820279" y="976027"/>
          <a:ext cx="3428404" cy="138210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Тосненский</a:t>
          </a:r>
          <a:r>
            <a:rPr lang="ru-RU" sz="19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район, </a:t>
          </a:r>
          <a:r>
            <a:rPr lang="ru-RU" sz="1900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Форносово</a:t>
          </a:r>
          <a:endParaRPr lang="ru-RU" sz="19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Мужчины, впервые </a:t>
          </a:r>
          <a:r>
            <a:rPr lang="ru-RU" sz="19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(1300)</a:t>
          </a:r>
          <a:endParaRPr lang="ru-RU" sz="19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820279" y="976027"/>
        <a:ext cx="3428404" cy="13821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10/11/2019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10/11/2019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10/11/2019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10/11/2019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10/11/2019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10/11/2019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10/11/2019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10/11/2019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10/11/2019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10/11/2019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10/11/2019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10/11/2019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10/11/2019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10/11/2019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10/11/2019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10/11/2019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10/11/2019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10/11/2019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600708" y="947125"/>
            <a:ext cx="9755187" cy="1249119"/>
          </a:xfrm>
        </p:spPr>
        <p:txBody>
          <a:bodyPr>
            <a:normAutofit/>
          </a:bodyPr>
          <a:lstStyle/>
          <a:p>
            <a:r>
              <a:rPr lang="ru-RU" sz="4200" dirty="0" smtClean="0"/>
              <a:t>Защита прав человека в учреждениях уголовно-исполнительной системы</a:t>
            </a:r>
            <a:endParaRPr lang="ru-RU" sz="4200" dirty="0"/>
          </a:p>
        </p:txBody>
      </p:sp>
    </p:spTree>
    <p:extLst>
      <p:ext uri="{BB962C8B-B14F-4D97-AF65-F5344CB8AC3E}">
        <p14:creationId xmlns:p14="http://schemas.microsoft.com/office/powerpoint/2010/main" val="265157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1" y="774700"/>
            <a:ext cx="10394707" cy="894787"/>
          </a:xfrm>
        </p:spPr>
        <p:txBody>
          <a:bodyPr>
            <a:noAutofit/>
          </a:bodyPr>
          <a:lstStyle/>
          <a:p>
            <a:pPr algn="ctr"/>
            <a:r>
              <a:rPr lang="ru-RU" sz="3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Меры взыскания, применяемые к осужденным к лишению свободы</a:t>
            </a:r>
            <a:r>
              <a:rPr lang="ru-RU" sz="3000" dirty="0"/>
              <a:t/>
            </a:r>
            <a:br>
              <a:rPr lang="ru-RU" sz="3000" dirty="0"/>
            </a:br>
            <a:endParaRPr lang="ru-RU" sz="3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6400" y="1308100"/>
            <a:ext cx="11061700" cy="4178299"/>
          </a:xfrm>
        </p:spPr>
        <p:txBody>
          <a:bodyPr>
            <a:normAutofit fontScale="32500" lnSpcReduction="20000"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выговор</a:t>
            </a:r>
            <a:endParaRPr lang="ru-RU" sz="4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дисциплинарный </a:t>
            </a:r>
            <a:r>
              <a:rPr lang="ru-RU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штраф </a:t>
            </a:r>
            <a:endParaRPr lang="ru-RU" sz="48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водворение </a:t>
            </a:r>
            <a:r>
              <a:rPr lang="ru-RU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осужденных, содержащихся в исправительных колониях или тюрьмах, в штрафной изолятор на срок до 15 </a:t>
            </a:r>
            <a:r>
              <a:rPr lang="ru-RU" sz="4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суток</a:t>
            </a:r>
            <a:endParaRPr lang="ru-RU" sz="4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ru-RU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перевод осужденных </a:t>
            </a:r>
            <a:r>
              <a:rPr lang="ru-RU" sz="4800" b="1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мужчин, </a:t>
            </a:r>
            <a:r>
              <a:rPr lang="ru-RU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являющихся злостными нарушителями </a:t>
            </a:r>
            <a:r>
              <a:rPr lang="ru-RU" sz="4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режима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 одиночные камеры на срок до шести месяцев;</a:t>
            </a:r>
          </a:p>
          <a:p>
            <a:r>
              <a:rPr lang="ru-RU" sz="4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 единые </a:t>
            </a:r>
            <a:r>
              <a:rPr lang="ru-RU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помещения камерного типа на срок до одного года;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ru-RU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перевод осужденных </a:t>
            </a:r>
            <a:r>
              <a:rPr lang="ru-RU" sz="4800" b="1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женщин,</a:t>
            </a:r>
            <a:r>
              <a:rPr lang="ru-RU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являющихся злостными нарушителями </a:t>
            </a:r>
            <a:r>
              <a:rPr lang="ru-RU" sz="4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режима, </a:t>
            </a:r>
            <a:r>
              <a:rPr lang="ru-RU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помещения камерного типа на срок до трех </a:t>
            </a:r>
            <a:r>
              <a:rPr lang="ru-RU" sz="4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месяцев</a:t>
            </a:r>
            <a:endParaRPr lang="ru-RU" sz="4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</a:t>
            </a:r>
            <a:r>
              <a:rPr lang="ru-RU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осужденным, отбывающим лишение свободы в колониях-поселениях, могут применяться взыскания в виде отмены права проживания вне общежития и запрещения выхода за пределы общежития в свободное от работы время на срок до 30 дней.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597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301" y="48865"/>
            <a:ext cx="10396882" cy="4191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Нарушения режима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420" y="456634"/>
            <a:ext cx="161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МЕЛКИЕ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613" y="1239102"/>
            <a:ext cx="22733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влекут значительных негативных последствий </a:t>
            </a:r>
            <a:r>
              <a:rPr lang="ru-RU" sz="2200" i="1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(небрежная заправка постели</a:t>
            </a:r>
            <a:r>
              <a:rPr lang="ru-RU" sz="2200" i="1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2200" i="1" dirty="0">
              <a:solidFill>
                <a:schemeClr val="accent3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762" y="3718818"/>
            <a:ext cx="28068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УСТНЫЙ ВЫГОВОР</a:t>
            </a:r>
            <a:endParaRPr lang="en-US" sz="20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ПРОФИЛАКТИЧЕСКАЯ БЕСЕДА</a:t>
            </a:r>
            <a:endParaRPr lang="ru-RU" sz="2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4622" y="451763"/>
            <a:ext cx="27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МЕНЕЕ ТЯЖКИЕ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4432" y="815288"/>
            <a:ext cx="31877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Влияют</a:t>
            </a: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состояние режима, но не оказывают отрицательного воздействия на обычный распорядок </a:t>
            </a:r>
            <a:r>
              <a:rPr lang="ru-RU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22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сквернословие, нарушение внутреннего распорядка)</a:t>
            </a:r>
            <a:endParaRPr lang="ru-RU" sz="2200" i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8955" y="4172296"/>
            <a:ext cx="31687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ВЫГОВОР В ПИСЬМЕННОЙ ФОРМЕ</a:t>
            </a:r>
          </a:p>
          <a:p>
            <a:endParaRPr lang="ru-RU" sz="10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ВОДВОРЕНИЕ В ШИЗО ДО 15 СУТОК </a:t>
            </a:r>
            <a:endParaRPr lang="ru-RU" sz="2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5067" y="523603"/>
            <a:ext cx="269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>
                <a:solidFill>
                  <a:srgbClr val="FF0000"/>
                </a:solidFill>
              </a:rPr>
              <a:t>ТЯЖКИЕ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8889" y="1129210"/>
            <a:ext cx="338475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Причиняют  </a:t>
            </a:r>
            <a:r>
              <a:rPr lang="ru-RU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значительный</a:t>
            </a:r>
            <a:r>
              <a:rPr lang="ru-RU" sz="2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но </a:t>
            </a:r>
            <a:r>
              <a:rPr lang="ru-RU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восстанавливаемый вред </a:t>
            </a:r>
            <a:r>
              <a:rPr lang="ru-RU" sz="22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(притеснение других осужденных, повреждение имущества)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20261" y="3751226"/>
            <a:ext cx="21276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ВОДВОРЕНИЕ В ШИЗО ДО 15 СУТОК </a:t>
            </a:r>
            <a:endParaRPr lang="ru-RU" sz="2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75861" y="507742"/>
            <a:ext cx="204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ЗЛОСТНЫЕ</a:t>
            </a:r>
            <a:endParaRPr lang="ru-RU" sz="24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62525" y="969407"/>
            <a:ext cx="32445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Посягают на правопорядок и влекут значительные последствия в виде посягательства на жизнь, здоровье или достоинство человека. Вред невосстановим</a:t>
            </a:r>
          </a:p>
          <a:p>
            <a:r>
              <a:rPr lang="ru-RU" sz="2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Ст.116 УИК</a:t>
            </a:r>
            <a:endParaRPr lang="ru-RU" sz="2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53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42901"/>
            <a:ext cx="10413999" cy="61440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Ст.116 УИК</a:t>
            </a:r>
            <a:b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3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799" y="650101"/>
            <a:ext cx="112776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употребление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спиртных напитков либо наркотических средств или психотропных веществ; </a:t>
            </a:r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мелкое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хулиганство; </a:t>
            </a:r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угроза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неповиновение представителям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администрации;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изготовление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хранение или передача запрещенных предметов; </a:t>
            </a:r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уклонение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исполнения принудительных мер медицинского характера или от обязательного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лечения;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организация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забастовок или иных групповых неповиновений, а равно активное участие в них; </a:t>
            </a:r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мужеложство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лесбиянство; </a:t>
            </a:r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организация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группировок осужденных, направленных на совершение указанных в настоящей статье правонарушений, а равно активное участие в них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отказ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работы или прекращение работы без уважительных причин.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совершение в течение одного года повторного нарушения установленного порядка отбывания наказания, если за каждое из этих нарушений осужденный был подвергнут взысканию в виде водворения в штрафной или дисциплинарный изолятор.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710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42901"/>
            <a:ext cx="10413999" cy="61440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Ответственность за </a:t>
            </a:r>
            <a:br>
              <a:rPr lang="ru-RU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злостное нарушение режима</a:t>
            </a:r>
            <a:endParaRPr lang="ru-RU" sz="3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799" y="1338302"/>
            <a:ext cx="11277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водворение </a:t>
            </a:r>
            <a:r>
              <a:rPr lang="ru-RU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помещения камерного типа (в ИК общего и строгого режимов</a:t>
            </a:r>
            <a:r>
              <a:rPr lang="ru-RU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</a:t>
            </a:r>
            <a:r>
              <a:rPr lang="ru-RU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одиночные камеры (в ИК особого режима</a:t>
            </a:r>
            <a:r>
              <a:rPr lang="ru-RU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перевод </a:t>
            </a:r>
            <a:r>
              <a:rPr lang="ru-RU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единые помещения камерного </a:t>
            </a:r>
            <a:r>
              <a:rPr lang="ru-RU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типа,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крайних случаях - изменение условий содержания злостных нарушителей режима в пределах одного исправительного учреждения либо перевод в другое исправительное учреждение </a:t>
            </a:r>
          </a:p>
        </p:txBody>
      </p:sp>
    </p:spTree>
    <p:extLst>
      <p:ext uri="{BB962C8B-B14F-4D97-AF65-F5344CB8AC3E}">
        <p14:creationId xmlns:p14="http://schemas.microsoft.com/office/powerpoint/2010/main" val="117049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2000" y="292100"/>
            <a:ext cx="8750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cap="all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КОНТРОЛЬ ЗА УЧРЕЖДЕНИЯМИ ФСИН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16100" y="2921000"/>
            <a:ext cx="91821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деятельностью учреждений и органов, исполняющих наказания, контроль осуществляют </a:t>
            </a:r>
            <a:r>
              <a:rPr lang="ru-RU" sz="2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исключительно </a:t>
            </a:r>
            <a:r>
              <a:rPr lang="ru-RU" sz="2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федеральные органы государственной власти.</a:t>
            </a:r>
            <a:r>
              <a:rPr lang="ru-RU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Органы государственной власти субъектов Российской Федерации, органы местного самоуправления полномочиями контроля не </a:t>
            </a:r>
            <a:r>
              <a:rPr lang="ru-RU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обладают</a:t>
            </a:r>
            <a:endParaRPr lang="ru-RU" sz="2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" y="10033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СТ. 19 УИК «КОНТРОЛЬ ОРГАНОВ ГОСУДАРСТВЕННОЙ ВЛАСТИ»</a:t>
            </a:r>
            <a:endParaRPr 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3517900" y="1834297"/>
            <a:ext cx="2400300" cy="90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13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0400" y="225683"/>
            <a:ext cx="8750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cap="all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КОНТРОЛЬ ЗА УЧРЕЖДЕНИЯМИ ФСИН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9400" y="1688584"/>
            <a:ext cx="11379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Суд контролирует исполнение наказаний при решении вопросов, подлежащих рассмотрению судом при исполнении приговора в соответствии со статьями </a:t>
            </a:r>
            <a:r>
              <a:rPr lang="ru-RU" sz="2000" b="1" u="sng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397 УПК РФ</a:t>
            </a:r>
            <a:r>
              <a:rPr lang="ru-RU" sz="2000" b="1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ru-RU" sz="2000" b="1" u="sng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возмещении вреда реабилитированному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замене наказания в случае злостного уклонения от его отбывания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замене принудительных работ лишением свободы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 изменении вида исправительного </a:t>
            </a:r>
            <a:r>
              <a:rPr lang="ru-RU" sz="2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учреждения</a:t>
            </a:r>
            <a:endParaRPr lang="ru-RU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 условно-досрочном освобождении </a:t>
            </a:r>
            <a:endParaRPr lang="ru-RU" sz="20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 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отмене условно-досрочного освобождения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 замене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неотбытой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части наказания более мягким видом наказания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 освобождении от наказания в связи с болезнью осужденного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 освобождении от отбывания наказания в связи с истечением сроков давности обвинительного приговора </a:t>
            </a:r>
          </a:p>
          <a:p>
            <a:pPr algn="just"/>
            <a:endParaRPr lang="ru-RU" sz="2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400" y="779681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СТ. 20 УИК «СУДЕБНЫЙ КОНТРОЛЬ»</a:t>
            </a:r>
            <a:endParaRPr 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5867400" y="779681"/>
            <a:ext cx="2400300" cy="90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6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2000" y="292100"/>
            <a:ext cx="8750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cap="all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КОНТРОЛЬ ЗА УЧРЕЖДЕНИЯМИ ФСИН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771134"/>
            <a:ext cx="1035685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Непосредственный </a:t>
            </a:r>
            <a:r>
              <a:rPr lang="ru-RU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контроль </a:t>
            </a:r>
            <a:r>
              <a:rPr lang="ru-RU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деятельностью учреждений, исполняющих наказания, и следственных изоляторов осуществляют федеральный орган уголовно-исполнительной системы </a:t>
            </a:r>
            <a:r>
              <a:rPr lang="ru-RU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(ФСИН) </a:t>
            </a:r>
            <a:r>
              <a:rPr lang="ru-RU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территориальные органы уголовно-исполнительной системы </a:t>
            </a:r>
            <a:r>
              <a:rPr lang="ru-RU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(УФСИН)</a:t>
            </a:r>
            <a:r>
              <a:rPr lang="ru-RU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(ч. 2 ст. 38 Закона РФ N </a:t>
            </a:r>
            <a:r>
              <a:rPr lang="ru-RU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5473-1).</a:t>
            </a:r>
            <a:endParaRPr lang="ru-RU" sz="2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Должностные лица ФСИН России посещают учреждения и органы, исполняющие наказания, </a:t>
            </a:r>
            <a:r>
              <a:rPr lang="ru-RU" sz="2600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 специального на то </a:t>
            </a:r>
            <a:r>
              <a:rPr lang="ru-RU" sz="2600" u="sng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разрешения.</a:t>
            </a:r>
            <a:endParaRPr lang="ru-RU" sz="2600" u="sng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2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2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2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2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2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" y="10033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СТ. 21 УИК «ВЕДОМСТВЕННЫЙ КОНТРОЛЬ»</a:t>
            </a:r>
            <a:endParaRPr 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6972300" y="901363"/>
            <a:ext cx="2400300" cy="90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7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2000" y="292100"/>
            <a:ext cx="8750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cap="all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КОНТРОЛЬ ЗА УЧРЕЖДЕНИЯМИ ФСИН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500" y="2413516"/>
            <a:ext cx="1035685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Прокурор </a:t>
            </a:r>
            <a:r>
              <a:rPr lang="ru-RU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имеет право требовать от администрации исправительного учреждения создания условий, обеспечивающих права задержанных, заключенных под стражу, осужденных и лиц, подвергнутых мерам принудительного характера, проверять соответствие законодательству РФ приказов, распоряжений, постановлений администрации органов и учреждений.</a:t>
            </a:r>
            <a:endParaRPr lang="ru-RU" sz="2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2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2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2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2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2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" y="10033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СТ. 22 УИК «ПРОКУРОРСКИЙ НАДЗОР»</a:t>
            </a:r>
            <a:endParaRPr 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5016500" y="1504613"/>
            <a:ext cx="2400300" cy="90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47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2000" y="292100"/>
            <a:ext cx="8750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cap="all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КОНТРОЛЬ ЗА УЧРЕЖДЕНИЯМИ ФСИН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8350" y="2870716"/>
            <a:ext cx="103568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общественные </a:t>
            </a:r>
            <a:r>
              <a:rPr lang="ru-RU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наблюдательные комиссии </a:t>
            </a:r>
            <a:r>
              <a:rPr lang="ru-RU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образованные в субъектах Российской Федерации в соответствии с Федеральным законом от 10 июня 2008 года N </a:t>
            </a:r>
            <a:r>
              <a:rPr lang="ru-RU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76-ФЗ</a:t>
            </a:r>
          </a:p>
          <a:p>
            <a:pPr algn="just"/>
            <a:endParaRPr lang="ru-RU" sz="2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" y="10033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СТ. 23 УИК «ОБЩЕСТВЕННЫЙ КОНТРОЛЬ»</a:t>
            </a:r>
            <a:endParaRPr lang="ru-RU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5016500" y="1504613"/>
            <a:ext cx="2400300" cy="90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40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1" y="-139700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Европейский суд по правам человека</a:t>
            </a:r>
            <a:endParaRPr lang="ru-RU" sz="3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84" y="1005587"/>
            <a:ext cx="4600245" cy="35343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6329" y="762000"/>
            <a:ext cx="669447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20 лет ЕСПЧ взыскал с России компенсации на сумму </a:t>
            </a:r>
            <a:r>
              <a:rPr lang="ru-RU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€1,95 </a:t>
            </a:r>
            <a:r>
              <a:rPr lang="ru-RU" sz="2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 </a:t>
            </a:r>
            <a:r>
              <a:rPr lang="ru-RU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96</a:t>
            </a:r>
            <a:r>
              <a:rPr lang="ru-RU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этой суммы </a:t>
            </a:r>
            <a:r>
              <a:rPr lang="ru-RU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на </a:t>
            </a:r>
            <a:r>
              <a:rPr lang="ru-RU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одно </a:t>
            </a:r>
            <a:r>
              <a:rPr lang="ru-RU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решение, по </a:t>
            </a:r>
            <a:r>
              <a:rPr lang="ru-RU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делу </a:t>
            </a:r>
            <a:r>
              <a:rPr lang="ru-RU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ЮКОСа.</a:t>
            </a:r>
          </a:p>
          <a:p>
            <a:pPr algn="just"/>
            <a:endParaRPr lang="ru-RU" sz="10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 остальные дела против России приходится €84 млн. Без учета дела ЮКОСа средний размер компенсации, которую в Страсбурге присудили россиянам, составляет </a:t>
            </a:r>
            <a:r>
              <a:rPr lang="ru-RU" sz="2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€18,6 тыс.</a:t>
            </a:r>
          </a:p>
          <a:p>
            <a:pPr algn="just"/>
            <a:endParaRPr lang="ru-RU" sz="1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Самые значительные суммы ЕСПЧ присуждает по групповым делам. </a:t>
            </a:r>
            <a:r>
              <a:rPr lang="ru-RU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2018 </a:t>
            </a:r>
            <a:r>
              <a:rPr lang="ru-RU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году суд взыскал с России </a:t>
            </a:r>
            <a:r>
              <a:rPr lang="ru-RU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€300 тыс. </a:t>
            </a:r>
            <a:r>
              <a:rPr lang="ru-RU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пользу 24 членов запрещенной Национал-большевистской партии, осужденных за акцию в здании администрации </a:t>
            </a:r>
            <a:r>
              <a:rPr lang="ru-RU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Президента </a:t>
            </a:r>
            <a:r>
              <a:rPr lang="ru-RU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2004 </a:t>
            </a:r>
            <a:r>
              <a:rPr lang="ru-RU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году</a:t>
            </a:r>
            <a:endParaRPr lang="ru-RU" sz="2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17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5100" y="228600"/>
            <a:ext cx="916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УЧРЕЖДЕНИЙ УИС НА ТЕРРИТОРИИ ЛЕНИНГРАДСКОЙ ОБЛАСТИ</a:t>
            </a:r>
            <a:endParaRPr lang="ru-RU" sz="3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15105978"/>
              </p:ext>
            </p:extLst>
          </p:nvPr>
        </p:nvGraphicFramePr>
        <p:xfrm>
          <a:off x="190500" y="1244263"/>
          <a:ext cx="11252200" cy="2400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4000798" y="3716803"/>
            <a:ext cx="3428404" cy="950415"/>
            <a:chOff x="3516" y="21059"/>
            <a:chExt cx="3428404" cy="95041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" name="Прямоугольник 5"/>
            <p:cNvSpPr/>
            <p:nvPr/>
          </p:nvSpPr>
          <p:spPr>
            <a:xfrm>
              <a:off x="3516" y="21059"/>
              <a:ext cx="3428404" cy="950415"/>
            </a:xfrm>
            <a:prstGeom prst="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Прямоугольник 8"/>
            <p:cNvSpPr/>
            <p:nvPr/>
          </p:nvSpPr>
          <p:spPr>
            <a:xfrm>
              <a:off x="3516" y="21059"/>
              <a:ext cx="3428404" cy="95041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4912" tIns="105664" rIns="184912" bIns="105664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600" kern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Колония-поселение № 1</a:t>
              </a:r>
              <a:endParaRPr lang="ru-RU" sz="2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000798" y="4624484"/>
            <a:ext cx="3428404" cy="1478097"/>
            <a:chOff x="651216" y="869264"/>
            <a:chExt cx="3428404" cy="172163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Прямоугольник 10"/>
            <p:cNvSpPr/>
            <p:nvPr/>
          </p:nvSpPr>
          <p:spPr>
            <a:xfrm>
              <a:off x="651216" y="869264"/>
              <a:ext cx="3428404" cy="1649401"/>
            </a:xfrm>
            <a:prstGeom prst="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651216" y="941497"/>
              <a:ext cx="3428404" cy="164940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70688" bIns="192024" numCol="1" spcCol="1270" anchor="t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2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Волосовский</a:t>
              </a:r>
              <a:r>
                <a:rPr lang="ru-RU" sz="2200" kern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район, </a:t>
              </a:r>
              <a:r>
                <a:rPr lang="ru-RU" sz="2200" kern="12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Зимитицы</a:t>
              </a:r>
              <a:endParaRPr lang="ru-RU" sz="22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200" kern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Мужчины и женщины </a:t>
              </a:r>
              <a:r>
                <a:rPr lang="ru-RU" sz="2200" b="1" kern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(300)</a:t>
              </a:r>
              <a:endParaRPr lang="ru-RU" sz="2200" b="1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39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24" y="173593"/>
            <a:ext cx="10642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cap="all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Уполномоченные по правам человека в </a:t>
            </a:r>
            <a:r>
              <a:rPr lang="ru-RU" sz="2200" cap="all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рф</a:t>
            </a:r>
            <a:r>
              <a:rPr lang="ru-RU" sz="2200" cap="all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ru-RU" sz="2200" cap="all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в субъектах РФ </a:t>
            </a:r>
            <a:endParaRPr lang="ru-RU" sz="2200" cap="all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874" y="2019816"/>
            <a:ext cx="103568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 специального разрешения посещать </a:t>
            </a:r>
            <a:r>
              <a:rPr lang="ru-RU" sz="3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учреждения и органы, исполняющие наказания.</a:t>
            </a:r>
          </a:p>
          <a:p>
            <a:pPr algn="just"/>
            <a:r>
              <a:rPr lang="ru-RU" sz="3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</a:t>
            </a:r>
            <a:r>
              <a:rPr lang="ru-RU" sz="3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осуществлении своих полномочий вправе </a:t>
            </a:r>
            <a:r>
              <a:rPr lang="ru-RU" sz="3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беседовать с осужденными наедине в условиях, позволяющих представителю администрации учреждения или органа, исполняющего наказания, видеть беседующих, но не слышать </a:t>
            </a:r>
            <a:r>
              <a:rPr lang="ru-RU" sz="3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их</a:t>
            </a:r>
            <a:endParaRPr lang="ru-RU" sz="3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463" y="943034"/>
            <a:ext cx="250567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7700" y="1981201"/>
            <a:ext cx="100711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нарушение правил внутреннего </a:t>
            </a:r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распорядка – </a:t>
            </a:r>
            <a:r>
              <a:rPr lang="ru-RU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(в 2017 </a:t>
            </a:r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ru-RU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ненадлежащую медицинскую помощь – </a:t>
            </a:r>
            <a:r>
              <a:rPr lang="ru-RU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</a:t>
            </a:r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(в 2017 году </a:t>
            </a:r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0900" y="342900"/>
            <a:ext cx="98679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ТЕМАТИКА ОБРАЩЕНИЙ, ПОСТУПИВШИХ К УПОЛНОМОЧЕННОМУ (2018 год)</a:t>
            </a:r>
            <a:endParaRPr lang="ru-RU" sz="3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993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655" y="114300"/>
            <a:ext cx="10490200" cy="5842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Посещение учреждений ФСИН</a:t>
            </a:r>
            <a:endParaRPr lang="ru-R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2" y="838200"/>
            <a:ext cx="3970497" cy="26538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2055" y="3746091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ноября 2018 г.  Посещение СИЗО-6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вместе с председателем Совета при Президенте РФ по развитию гражданского общества и правам человека Михаилом Федотовым и членом СПЧ Евгением </a:t>
            </a:r>
            <a:r>
              <a:rPr lang="ru-RU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Мысловским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548" y="838200"/>
            <a:ext cx="5899152" cy="39327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82355" y="4967586"/>
            <a:ext cx="473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ИК 2, 2016 год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433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655" y="114300"/>
            <a:ext cx="10490200" cy="5842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Посещение учреждений ФСИН</a:t>
            </a:r>
            <a:endParaRPr lang="ru-R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698500"/>
            <a:ext cx="4724400" cy="314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000" y="4113768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ИК 2, 2017 год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227" y="1162734"/>
            <a:ext cx="4876800" cy="3657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39000" y="4820334"/>
            <a:ext cx="4045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ИК 3, освобождение нашего «подопечного», 2014 го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</a:p>
        </p:txBody>
      </p:sp>
    </p:spTree>
    <p:extLst>
      <p:ext uri="{BB962C8B-B14F-4D97-AF65-F5344CB8AC3E}">
        <p14:creationId xmlns:p14="http://schemas.microsoft.com/office/powerpoint/2010/main" val="2329886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5100" y="228600"/>
            <a:ext cx="916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УЧРЕЖДЕНИЙ УИС НА ТЕРРИТОРИИ ЛЕНИНГРАДСКОЙ ОБЛАСТИ</a:t>
            </a:r>
            <a:endParaRPr lang="ru-RU" sz="3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871983095"/>
              </p:ext>
            </p:extLst>
          </p:nvPr>
        </p:nvGraphicFramePr>
        <p:xfrm>
          <a:off x="101600" y="1485900"/>
          <a:ext cx="11442700" cy="377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333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5100" y="228600"/>
            <a:ext cx="916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УЧРЕЖДЕНИЙ УИС НА ТЕРРИТОРИИ ЛЕНИНГРАДСКОЙ ОБЛАСТИ</a:t>
            </a:r>
            <a:endParaRPr lang="ru-RU" sz="3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00505226"/>
              </p:ext>
            </p:extLst>
          </p:nvPr>
        </p:nvGraphicFramePr>
        <p:xfrm>
          <a:off x="927100" y="1917699"/>
          <a:ext cx="9588500" cy="3302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506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243" y="381000"/>
            <a:ext cx="2849657" cy="1435100"/>
          </a:xfrm>
        </p:spPr>
        <p:txBody>
          <a:bodyPr>
            <a:normAutofit/>
          </a:bodyPr>
          <a:lstStyle/>
          <a:p>
            <a:r>
              <a:rPr lang="ru-RU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Уик</a:t>
            </a:r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рф</a:t>
            </a:r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Глава 2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771901" y="215900"/>
            <a:ext cx="7772399" cy="5600700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получение </a:t>
            </a:r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информации о своих правах и обязанностях, о порядке и об условиях отбывания назначенного судом вида наказания</a:t>
            </a:r>
          </a:p>
          <a:p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вежливое </a:t>
            </a:r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обращение со стороны персонала</a:t>
            </a:r>
          </a:p>
          <a:p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обращение с </a:t>
            </a:r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предложениями, заявлениями и жалобами к администрации учреждения или органа, исполняющего наказания</a:t>
            </a:r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суд</a:t>
            </a:r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органы </a:t>
            </a:r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прокуратуры,… </a:t>
            </a:r>
            <a:r>
              <a:rPr lang="ru-RU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уполномоченному </a:t>
            </a:r>
            <a:r>
              <a:rPr lang="ru-RU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правам человека в субъекте Российской </a:t>
            </a:r>
            <a:r>
              <a:rPr lang="ru-RU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Федерации…</a:t>
            </a:r>
            <a:endParaRPr lang="ru-RU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охрану </a:t>
            </a:r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здоровья, включая получение первичной медико-санитарной и специализированной медицинской помощи в амбулаторно-поликлинических или стационарных условиях в зависимости от медицинского </a:t>
            </a:r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заключения</a:t>
            </a: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социальное </a:t>
            </a:r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обеспечение, в том числе на получение пенсий и социальных </a:t>
            </a:r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пособий</a:t>
            </a: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личную безопасность</a:t>
            </a: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свободу </a:t>
            </a:r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совести и </a:t>
            </a:r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свободу вероисповедания</a:t>
            </a: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8600" y="2277252"/>
            <a:ext cx="3543301" cy="2665533"/>
          </a:xfrm>
        </p:spPr>
        <p:txBody>
          <a:bodyPr>
            <a:normAutofit fontScale="92500"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Базовые</a:t>
            </a:r>
          </a:p>
          <a:p>
            <a:r>
              <a:rPr lang="ru-RU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права осужденных</a:t>
            </a:r>
            <a:endParaRPr lang="ru-RU" sz="4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60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500" y="0"/>
            <a:ext cx="107061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  <a:p>
            <a:pPr algn="ctr"/>
            <a:r>
              <a:rPr lang="ru-RU" sz="3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Сравнительный анализ условий отбывания лишения свободы в исправительных колониях различных видов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464999"/>
            <a:ext cx="10528299" cy="405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6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8800" y="-6866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ОБЩИЙ РЕЖИМ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4900" y="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СТРОГИЙ РЕЖИМ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26400" y="0"/>
            <a:ext cx="295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ОСОБЫЙ РЕЖИМ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771525" y="511949"/>
            <a:ext cx="723900" cy="825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165600" y="504140"/>
            <a:ext cx="723900" cy="825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8842375" y="528082"/>
            <a:ext cx="723900" cy="825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9850" y="1337449"/>
            <a:ext cx="30543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впервые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осуждённые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приговорённые к лишению свободы за совершение </a:t>
            </a:r>
            <a:r>
              <a:rPr lang="ru-RU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тяжких преступлений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а также </a:t>
            </a:r>
            <a:r>
              <a:rPr lang="ru-RU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неосторожных преступлений и умышленных преступлении небольшой или средней тяжести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если суд не сочтёт возможным направить их в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колонию-поселение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44900" y="1286649"/>
            <a:ext cx="3556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осуждённые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впервые приговорённые к лишению свободы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совершение </a:t>
            </a:r>
            <a:r>
              <a:rPr lang="ru-RU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особо тяжких преступлений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ru-RU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осуждённые при рецидиве преступлений и опасном рецидиве преступлений, если они ранее отбывали наказание в виде лишения </a:t>
            </a:r>
            <a:r>
              <a:rPr lang="ru-RU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свободы</a:t>
            </a:r>
            <a:endParaRPr lang="ru-RU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9675" y="1286649"/>
            <a:ext cx="39338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осуждённые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мужчины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</a:t>
            </a:r>
            <a:r>
              <a:rPr lang="ru-RU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особо опасном рецидиве преступления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осуждённые к </a:t>
            </a:r>
            <a:r>
              <a:rPr lang="ru-RU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пожизненному лишению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свободы, а также осуждённые, которым </a:t>
            </a:r>
            <a:r>
              <a:rPr lang="ru-RU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смертная казнь в порядке помилования заменена лишением свободы на определённый срок или пожизненным лишением </a:t>
            </a:r>
            <a:r>
              <a:rPr lang="ru-RU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свободы</a:t>
            </a:r>
            <a:endParaRPr lang="ru-RU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14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3200" y="249470"/>
            <a:ext cx="3733800" cy="2620152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Правила внутреннего распорядка исправительных учреждений</a:t>
            </a:r>
            <a:b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352800" y="114300"/>
            <a:ext cx="8128000" cy="5260285"/>
          </a:xfrm>
        </p:spPr>
        <p:txBody>
          <a:bodyPr>
            <a:normAutofit fontScale="47500" lnSpcReduction="2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33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ПРИМЕРНЫЙ РАСПОРЯДОК ДНЯ ОСУЖДЕННЫХ</a:t>
            </a:r>
          </a:p>
          <a:p>
            <a:pPr>
              <a:spcBef>
                <a:spcPts val="600"/>
              </a:spcBef>
            </a:pPr>
            <a:r>
              <a:rPr lang="ru-RU" sz="33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Подъем </a:t>
            </a:r>
            <a:r>
              <a:rPr lang="ru-RU" sz="3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не позднее 05:00 - 06:00.</a:t>
            </a:r>
          </a:p>
          <a:p>
            <a:pPr>
              <a:spcBef>
                <a:spcPts val="600"/>
              </a:spcBef>
            </a:pPr>
            <a:r>
              <a:rPr lang="ru-RU" sz="3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Физическая зарядка (продолжительность) - до 15 мин.</a:t>
            </a:r>
          </a:p>
          <a:p>
            <a:pPr>
              <a:spcBef>
                <a:spcPts val="600"/>
              </a:spcBef>
            </a:pPr>
            <a:r>
              <a:rPr lang="ru-RU" sz="3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Туалет, заправка коек - до 20 мин.</a:t>
            </a:r>
          </a:p>
          <a:p>
            <a:pPr>
              <a:spcBef>
                <a:spcPts val="600"/>
              </a:spcBef>
            </a:pPr>
            <a:r>
              <a:rPr lang="ru-RU" sz="3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Утренний осмотр, утренняя и вечерняя проверки - до 40 мин.</a:t>
            </a:r>
          </a:p>
          <a:p>
            <a:pPr>
              <a:spcBef>
                <a:spcPts val="600"/>
              </a:spcBef>
            </a:pPr>
            <a:r>
              <a:rPr lang="ru-RU" sz="3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Завтрак - до 30 мин.</a:t>
            </a:r>
          </a:p>
          <a:p>
            <a:pPr>
              <a:spcBef>
                <a:spcPts val="600"/>
              </a:spcBef>
            </a:pPr>
            <a:r>
              <a:rPr lang="ru-RU" sz="33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Рабочее </a:t>
            </a:r>
            <a:r>
              <a:rPr lang="ru-RU" sz="3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время - в соответствии с трудовым законодательством </a:t>
            </a:r>
            <a:r>
              <a:rPr lang="ru-RU" sz="33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РФ.</a:t>
            </a:r>
            <a:endParaRPr lang="ru-RU" sz="33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3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Обед - до 40 мин.</a:t>
            </a:r>
          </a:p>
          <a:p>
            <a:pPr>
              <a:spcBef>
                <a:spcPts val="600"/>
              </a:spcBef>
            </a:pPr>
            <a:r>
              <a:rPr lang="ru-RU" sz="3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Вывод с работы, вечерний туалет - до 25 мин.</a:t>
            </a:r>
          </a:p>
          <a:p>
            <a:pPr>
              <a:spcBef>
                <a:spcPts val="600"/>
              </a:spcBef>
            </a:pPr>
            <a:r>
              <a:rPr lang="ru-RU" sz="3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Ужин - до 30 мин.</a:t>
            </a:r>
          </a:p>
          <a:p>
            <a:pPr>
              <a:spcBef>
                <a:spcPts val="600"/>
              </a:spcBef>
            </a:pPr>
            <a:r>
              <a:rPr lang="ru-RU" sz="3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Личное время - 2 часа.</a:t>
            </a:r>
          </a:p>
          <a:p>
            <a:pPr>
              <a:spcBef>
                <a:spcPts val="600"/>
              </a:spcBef>
            </a:pPr>
            <a:r>
              <a:rPr lang="ru-RU" sz="3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Воспитательные мероприятия - до 1 часа.</a:t>
            </a:r>
          </a:p>
          <a:p>
            <a:pPr>
              <a:spcBef>
                <a:spcPts val="600"/>
              </a:spcBef>
            </a:pPr>
            <a:r>
              <a:rPr lang="ru-RU" sz="3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Культурно-массовая работа, учеба в школе, профессиональном училище - по отдельному графику.</a:t>
            </a:r>
          </a:p>
          <a:p>
            <a:pPr>
              <a:spcBef>
                <a:spcPts val="600"/>
              </a:spcBef>
            </a:pPr>
            <a:r>
              <a:rPr lang="ru-RU" sz="33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Сон </a:t>
            </a:r>
            <a:r>
              <a:rPr lang="ru-RU" sz="3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(непрерывный) - 8 часов.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88900" y="2709052"/>
            <a:ext cx="3721100" cy="2665533"/>
          </a:xfrm>
        </p:spPr>
        <p:txBody>
          <a:bodyPr/>
          <a:lstStyle/>
          <a:p>
            <a:r>
              <a:rPr lang="ru-RU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Приказ Минюста России от 16.12.2016 N 295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834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4000" y="2222500"/>
            <a:ext cx="112649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ОПРЕДЕЛЕНЫ</a:t>
            </a:r>
          </a:p>
          <a:p>
            <a:endParaRPr lang="ru-RU" sz="10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виды </a:t>
            </a:r>
            <a:r>
              <a:rPr lang="ru-RU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дисциплинарных проступков, </a:t>
            </a:r>
            <a:endParaRPr lang="ru-RU" sz="34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меры </a:t>
            </a:r>
            <a:r>
              <a:rPr lang="ru-RU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взыскания, применяемые к осужденным, отбывающим наказание в виде лишения свободы, </a:t>
            </a:r>
            <a:endParaRPr lang="ru-RU" sz="34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порядок </a:t>
            </a:r>
            <a:r>
              <a:rPr lang="ru-RU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их </a:t>
            </a:r>
            <a:r>
              <a:rPr lang="ru-RU" sz="3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применения</a:t>
            </a:r>
            <a:endParaRPr lang="ru-RU" sz="3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0000" y="244614"/>
            <a:ext cx="866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ГЛАВЫ 15 И 17 УИК РФ </a:t>
            </a:r>
            <a:endParaRPr lang="ru-RU" sz="4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648200" y="1193800"/>
            <a:ext cx="1066800" cy="1028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75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10363</TotalTime>
  <Words>1427</Words>
  <Application>Microsoft Office PowerPoint</Application>
  <PresentationFormat>Широкоэкранный</PresentationFormat>
  <Paragraphs>169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Impact</vt:lpstr>
      <vt:lpstr>Tahoma</vt:lpstr>
      <vt:lpstr>Wingdings</vt:lpstr>
      <vt:lpstr>Главное мероприятие</vt:lpstr>
      <vt:lpstr>Защита прав человека в учреждениях уголовно-исполнительной системы</vt:lpstr>
      <vt:lpstr>Презентация PowerPoint</vt:lpstr>
      <vt:lpstr>Презентация PowerPoint</vt:lpstr>
      <vt:lpstr>Презентация PowerPoint</vt:lpstr>
      <vt:lpstr>Уик рф  Глава 2</vt:lpstr>
      <vt:lpstr>Презентация PowerPoint</vt:lpstr>
      <vt:lpstr>Презентация PowerPoint</vt:lpstr>
      <vt:lpstr>Правила внутреннего распорядка исправительных учреждений </vt:lpstr>
      <vt:lpstr>Презентация PowerPoint</vt:lpstr>
      <vt:lpstr>Меры взыскания, применяемые к осужденным к лишению свободы </vt:lpstr>
      <vt:lpstr>Нарушения режима</vt:lpstr>
      <vt:lpstr>Ст.116 УИК </vt:lpstr>
      <vt:lpstr>Ответственность за  злостное нарушение режима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Европейский суд по правам человека</vt:lpstr>
      <vt:lpstr>Презентация PowerPoint</vt:lpstr>
      <vt:lpstr>Презентация PowerPoint</vt:lpstr>
      <vt:lpstr>Посещение учреждений ФСИН</vt:lpstr>
      <vt:lpstr>Посещение учреждений ФСИН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Защита прав человека в учреждениях уголовно-исполнительной системы</dc:title>
  <dc:creator>Екатерина</dc:creator>
  <cp:lastModifiedBy>Анастасия</cp:lastModifiedBy>
  <cp:revision>78</cp:revision>
  <cp:lastPrinted>2019-09-30T08:05:12Z</cp:lastPrinted>
  <dcterms:created xsi:type="dcterms:W3CDTF">2019-09-17T07:58:36Z</dcterms:created>
  <dcterms:modified xsi:type="dcterms:W3CDTF">2019-10-11T12:24:08Z</dcterms:modified>
</cp:coreProperties>
</file>